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65" r:id="rId12"/>
    <p:sldId id="271" r:id="rId13"/>
    <p:sldId id="266" r:id="rId14"/>
    <p:sldId id="267" r:id="rId15"/>
    <p:sldId id="268" r:id="rId16"/>
    <p:sldId id="269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76C14E-A723-BDF3-6F7C-923E64F81C24}" v="144" dt="2023-05-01T13:17:29.069"/>
    <p1510:client id="{10369E92-267F-F878-7184-2EE44894D697}" v="25" dt="2023-05-05T10:57:45.846"/>
    <p1510:client id="{61CF1456-C3F0-8383-D843-ED9E74DDDC37}" v="1667" dt="2023-05-01T12:46:17.652"/>
    <p1510:client id="{D2BB92F2-E105-0287-B135-CFAB5A803A6F}" v="583" dt="2023-05-04T19:28:08.308"/>
    <p1510:client id="{EF538B8E-811E-14A8-2EDA-101D38CAFEE7}" v="217" dt="2023-05-04T19:24:03.8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sv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70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835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77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05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111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949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79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5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869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713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93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5/5/2023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4192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9E7850C-F953-495B-8908-663A3F7016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899" y="1295400"/>
            <a:ext cx="6301491" cy="3498273"/>
          </a:xfrm>
        </p:spPr>
        <p:txBody>
          <a:bodyPr>
            <a:normAutofit fontScale="90000"/>
          </a:bodyPr>
          <a:lstStyle/>
          <a:p>
            <a:r>
              <a:rPr lang="en-US" sz="4000" i="0">
                <a:ea typeface="+mj-lt"/>
                <a:cs typeface="+mj-lt"/>
              </a:rPr>
              <a:t>Automated Detection of COVID-19</a:t>
            </a:r>
            <a:endParaRPr lang="en-US"/>
          </a:p>
          <a:p>
            <a:r>
              <a:rPr lang="en-US" sz="4000" i="0">
                <a:ea typeface="+mj-lt"/>
                <a:cs typeface="+mj-lt"/>
              </a:rPr>
              <a:t>using Convolutional Neural</a:t>
            </a:r>
            <a:endParaRPr lang="en-US"/>
          </a:p>
          <a:p>
            <a:r>
              <a:rPr lang="en-US" sz="4000" i="0">
                <a:ea typeface="+mj-lt"/>
                <a:cs typeface="+mj-lt"/>
              </a:rPr>
              <a:t>Networks and Generative</a:t>
            </a:r>
            <a:endParaRPr lang="en-US"/>
          </a:p>
          <a:p>
            <a:r>
              <a:rPr lang="en-US" sz="4000" i="0">
                <a:ea typeface="+mj-lt"/>
                <a:cs typeface="+mj-lt"/>
              </a:rPr>
              <a:t>Adversarial Networks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5248102"/>
            <a:ext cx="5407634" cy="9240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By Ultan Kearns</a:t>
            </a:r>
          </a:p>
          <a:p>
            <a:r>
              <a:rPr lang="en-US"/>
              <a:t>Supervised by Dr Paul Greaney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565A489-53C8-4F54-B2B3-257934A86A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EA9095-6586-41B1-8A2C-F14025729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609C6647-AADB-47CE-9797-2D3831803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41FF61E6-0E52-4173-810E-1CF0839002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2BE06F9-7489-4DC3-BFF1-0954C7157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96391-FD77-A918-FAC3-255EC53F9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Synthetic vs Real X-rays Extensive COVID 19 DB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CCBD6FE-7706-793F-9F6E-7D78F05FCC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9910" y="2303655"/>
            <a:ext cx="4548584" cy="3854167"/>
          </a:xfr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157ABD2-7A38-D701-DB6A-4624A60A7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8627" y="2301816"/>
            <a:ext cx="3591463" cy="3706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2C3EAF-BCDE-C33A-843A-E66D32CC66E5}"/>
              </a:ext>
            </a:extLst>
          </p:cNvPr>
          <p:cNvSpPr txBox="1"/>
          <p:nvPr/>
        </p:nvSpPr>
        <p:spPr>
          <a:xfrm>
            <a:off x="2509024" y="6467707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B96E8F-5431-039A-6741-D48F8E58C114}"/>
              </a:ext>
            </a:extLst>
          </p:cNvPr>
          <p:cNvSpPr txBox="1"/>
          <p:nvPr/>
        </p:nvSpPr>
        <p:spPr>
          <a:xfrm>
            <a:off x="2205697" y="6156665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Example of Real X-ray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E80010-17BF-878E-2A0D-990736C1769E}"/>
              </a:ext>
            </a:extLst>
          </p:cNvPr>
          <p:cNvSpPr txBox="1"/>
          <p:nvPr/>
        </p:nvSpPr>
        <p:spPr>
          <a:xfrm>
            <a:off x="7854946" y="615315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Example of Synthetic X-ray</a:t>
            </a:r>
          </a:p>
        </p:txBody>
      </p:sp>
    </p:spTree>
    <p:extLst>
      <p:ext uri="{BB962C8B-B14F-4D97-AF65-F5344CB8AC3E}">
        <p14:creationId xmlns:p14="http://schemas.microsoft.com/office/powerpoint/2010/main" val="710545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2FE7-EFA5-3FD6-DD77-145D2B74B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Synthetic Vs Real CT Extensive COVID-19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AFF854F-0B9B-6469-FF63-98D13594FA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2704" y="2188636"/>
            <a:ext cx="3854167" cy="3854167"/>
          </a:xfrm>
        </p:spPr>
      </p:pic>
      <p:pic>
        <p:nvPicPr>
          <p:cNvPr id="5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BCFC6381-BFB3-4E80-D38D-26E199C36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1683" y="2086155"/>
            <a:ext cx="4123426" cy="39508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83C917-7C0C-D999-9482-703010D807AC}"/>
              </a:ext>
            </a:extLst>
          </p:cNvPr>
          <p:cNvSpPr txBox="1"/>
          <p:nvPr/>
        </p:nvSpPr>
        <p:spPr>
          <a:xfrm>
            <a:off x="2174487" y="6319024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2C8307-55CF-F526-C7FE-1BF6C11301B0}"/>
              </a:ext>
            </a:extLst>
          </p:cNvPr>
          <p:cNvSpPr txBox="1"/>
          <p:nvPr/>
        </p:nvSpPr>
        <p:spPr>
          <a:xfrm>
            <a:off x="1764908" y="6272385"/>
            <a:ext cx="31457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Real CT Example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FB8750-BCAC-D78D-78AD-44EAB626E2C0}"/>
              </a:ext>
            </a:extLst>
          </p:cNvPr>
          <p:cNvSpPr txBox="1"/>
          <p:nvPr/>
        </p:nvSpPr>
        <p:spPr>
          <a:xfrm>
            <a:off x="7891766" y="6267125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Synthetically Generated Example</a:t>
            </a:r>
          </a:p>
        </p:txBody>
      </p:sp>
    </p:spTree>
    <p:extLst>
      <p:ext uri="{BB962C8B-B14F-4D97-AF65-F5344CB8AC3E}">
        <p14:creationId xmlns:p14="http://schemas.microsoft.com/office/powerpoint/2010/main" val="535857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EDDD8-5DC0-F275-DF4C-7A35DD983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Synthetic Vs Real X-rays - X-ray Dataset COVID-19 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A6948AD-7276-4DA1-5FC3-1F9EEBFD7C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8394" y="2080688"/>
            <a:ext cx="5172698" cy="3854167"/>
          </a:xfrm>
        </p:spPr>
      </p:pic>
      <p:pic>
        <p:nvPicPr>
          <p:cNvPr id="5" name="Picture 5" descr="A picture containing x-ray film, spring&#10;&#10;Description automatically generated">
            <a:extLst>
              <a:ext uri="{FF2B5EF4-FFF2-40B4-BE49-F238E27FC236}">
                <a16:creationId xmlns:a16="http://schemas.microsoft.com/office/drawing/2014/main" id="{16B01A26-4105-952B-29AD-BF3FB58FD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311" y="2076450"/>
            <a:ext cx="4741833" cy="3840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7E8BC0-58ED-BA57-2C99-764BBF39A2BB}"/>
              </a:ext>
            </a:extLst>
          </p:cNvPr>
          <p:cNvSpPr txBox="1"/>
          <p:nvPr/>
        </p:nvSpPr>
        <p:spPr>
          <a:xfrm>
            <a:off x="2431176" y="6209265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Real Example of Pneumonia X-ray</a:t>
            </a:r>
          </a:p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D5131B-EB2E-6A8D-76C8-2705AE0971B9}"/>
              </a:ext>
            </a:extLst>
          </p:cNvPr>
          <p:cNvSpPr txBox="1"/>
          <p:nvPr/>
        </p:nvSpPr>
        <p:spPr>
          <a:xfrm>
            <a:off x="8006084" y="620575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Example of Synthetic X-ray</a:t>
            </a:r>
          </a:p>
        </p:txBody>
      </p:sp>
    </p:spTree>
    <p:extLst>
      <p:ext uri="{BB962C8B-B14F-4D97-AF65-F5344CB8AC3E}">
        <p14:creationId xmlns:p14="http://schemas.microsoft.com/office/powerpoint/2010/main" val="2678343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8FB2-767F-7B73-9815-1FF8FAD73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DCGAN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F43FA-6CD7-CC92-9C7C-0C7E1E2F2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As shown in the previous slides a number of synthetic images produced show similarities when compared to original images</a:t>
            </a:r>
          </a:p>
          <a:p>
            <a:r>
              <a:rPr lang="en-US"/>
              <a:t>All images created by DCGAN had a resolution of 128 * 128 (computational limitations)</a:t>
            </a:r>
          </a:p>
          <a:p>
            <a:r>
              <a:rPr lang="en-US"/>
              <a:t>Increasing the output resolution could possibly have improved performance of CNNs</a:t>
            </a:r>
          </a:p>
          <a:p>
            <a:r>
              <a:rPr lang="en-US"/>
              <a:t>Some of the synthetic images appear to lack quality of originals – due to variety of factors(variation in ds, lower resolution, too many </a:t>
            </a:r>
            <a:r>
              <a:rPr lang="en-US" err="1"/>
              <a:t>features,etc</a:t>
            </a:r>
            <a:r>
              <a:rPr lang="en-US"/>
              <a:t>.)</a:t>
            </a:r>
          </a:p>
          <a:p>
            <a:r>
              <a:rPr lang="en-US"/>
              <a:t>Despite limitations – DCGANs produced output similar to real examples</a:t>
            </a:r>
          </a:p>
        </p:txBody>
      </p:sp>
    </p:spTree>
    <p:extLst>
      <p:ext uri="{BB962C8B-B14F-4D97-AF65-F5344CB8AC3E}">
        <p14:creationId xmlns:p14="http://schemas.microsoft.com/office/powerpoint/2010/main" val="1691446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29311-23D9-3C90-70E4-0C34A646E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CNN model performance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5CD56-9995-1550-A879-21EBFD484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/>
              <a:t>Overall a number of CNN models showed improvement to accuracy and loss when trained on the augmented sets</a:t>
            </a:r>
          </a:p>
          <a:p>
            <a:r>
              <a:rPr lang="en-US"/>
              <a:t>In attempt to eliminate biased results the models were trained on the augmented set and evaluated on original data</a:t>
            </a:r>
          </a:p>
          <a:p>
            <a:r>
              <a:rPr lang="en-US"/>
              <a:t>Split was the same for original data and the synthetic images were filtered from the validation and test sets</a:t>
            </a:r>
          </a:p>
          <a:p>
            <a:r>
              <a:rPr lang="en-US"/>
              <a:t>Top models included </a:t>
            </a: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EfficientNetV2S model for the radiography which had an accuracy of ~95% when augmented and loss of 0.1374, prior to augmentation had accuracy of ~88% and a loss of 0.3217 on the test set – set was augmented by 30,627 images</a:t>
            </a:r>
            <a:endParaRPr lang="en-US"/>
          </a:p>
          <a:p>
            <a:r>
              <a:rPr lang="en-US"/>
              <a:t>The EfficientNetV2S for the Extensive CT class also showed improvement when compared to the original, the model achieved an accuracy of ~96% and a loss of 0.1124 in comparison with the original model which had an accuracy of ~94% and a loss of 0.2353 - set was augmented by 2,700 images</a:t>
            </a:r>
          </a:p>
          <a:p>
            <a:r>
              <a:rPr lang="en-US"/>
              <a:t>X-Ray COVID 19 dataset(contains 188 images total when non-augmented) also greatly benefited with one model(ResNet50V2) going from having an extremely high loss of 23.94 and an accuracy of ~47% to having a loss of 0.24 and an accuracy of ~87%</a:t>
            </a:r>
          </a:p>
          <a:p>
            <a:r>
              <a:rPr lang="en-US"/>
              <a:t>The X-ray COVID-19 dataset was augmented by using 2,000 additional synthetic examples for training using a DCGAN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76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1E54-F534-7116-6933-E3B450B05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Limitations of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EE5A3-10AE-1148-F8D8-20DF597C8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Financial limitations – </a:t>
            </a:r>
            <a:r>
              <a:rPr lang="en-US" err="1"/>
              <a:t>Colab</a:t>
            </a:r>
            <a:r>
              <a:rPr lang="en-US"/>
              <a:t> pro is very expensive and need lots of computational power for GANs</a:t>
            </a:r>
          </a:p>
          <a:p>
            <a:r>
              <a:rPr lang="en-US"/>
              <a:t>Computational limitations – could only train GANs/ CNNs of a certain size to avoid crashes</a:t>
            </a:r>
          </a:p>
          <a:p>
            <a:r>
              <a:rPr lang="en-US"/>
              <a:t>Resolution of GAN images – links back to computational limitations, high resolution GAN images take a lot of power to output</a:t>
            </a:r>
          </a:p>
          <a:p>
            <a:r>
              <a:rPr lang="en-US"/>
              <a:t>Possible bias in datasets – given these datasets were sourced online bias is possible</a:t>
            </a:r>
          </a:p>
        </p:txBody>
      </p:sp>
    </p:spTree>
    <p:extLst>
      <p:ext uri="{BB962C8B-B14F-4D97-AF65-F5344CB8AC3E}">
        <p14:creationId xmlns:p14="http://schemas.microsoft.com/office/powerpoint/2010/main" val="2623665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72C2-6A33-E8CA-3D18-7E2F63219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8CAD-113A-C68B-6E2F-D1D4D1564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Overall, there seems to be promise of using generative deep learning to inflate datasets in this problem domain</a:t>
            </a:r>
          </a:p>
          <a:p>
            <a:r>
              <a:rPr lang="en-US"/>
              <a:t>The use of transfer-learning also has shown promise as the TL models appear to be performing better than the original models on certain datasets</a:t>
            </a:r>
          </a:p>
          <a:p>
            <a:r>
              <a:rPr lang="en-US"/>
              <a:t>More research is needed to see if these models are suited for use in clinical settings</a:t>
            </a:r>
          </a:p>
          <a:p>
            <a:r>
              <a:rPr lang="en-US"/>
              <a:t>The models diagnosis should always be evaluated by a medical professional and used to aid them in diagnosing the patient</a:t>
            </a:r>
          </a:p>
          <a:p>
            <a:r>
              <a:rPr lang="en-US"/>
              <a:t>There are always risks of false-positives and false-negatives</a:t>
            </a:r>
          </a:p>
          <a:p>
            <a:r>
              <a:rPr lang="en-US"/>
              <a:t>More research is also needed to see if the results are transferable to other problem domains</a:t>
            </a:r>
          </a:p>
        </p:txBody>
      </p:sp>
    </p:spTree>
    <p:extLst>
      <p:ext uri="{BB962C8B-B14F-4D97-AF65-F5344CB8AC3E}">
        <p14:creationId xmlns:p14="http://schemas.microsoft.com/office/powerpoint/2010/main" val="8520878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4" name="Rectangle 15">
            <a:extLst>
              <a:ext uri="{FF2B5EF4-FFF2-40B4-BE49-F238E27FC236}">
                <a16:creationId xmlns:a16="http://schemas.microsoft.com/office/drawing/2014/main" id="{8823CBA3-A477-422D-9E7A-F9FE7EC90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17">
            <a:extLst>
              <a:ext uri="{FF2B5EF4-FFF2-40B4-BE49-F238E27FC236}">
                <a16:creationId xmlns:a16="http://schemas.microsoft.com/office/drawing/2014/main" id="{11F34718-B77C-44AC-9F07-230139CBBD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0000">
            <a:off x="4442386" y="512794"/>
            <a:ext cx="7325687" cy="576252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19">
            <a:extLst>
              <a:ext uri="{FF2B5EF4-FFF2-40B4-BE49-F238E27FC236}">
                <a16:creationId xmlns:a16="http://schemas.microsoft.com/office/drawing/2014/main" id="{60067990-9821-4102-BDE2-9B6F206D08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520000">
            <a:off x="5321999" y="-179835"/>
            <a:ext cx="5576780" cy="7119258"/>
          </a:xfrm>
          <a:custGeom>
            <a:avLst/>
            <a:gdLst>
              <a:gd name="connsiteX0" fmla="*/ 0 w 5643596"/>
              <a:gd name="connsiteY0" fmla="*/ 5321182 h 7192213"/>
              <a:gd name="connsiteX1" fmla="*/ 7176 w 5643596"/>
              <a:gd name="connsiteY1" fmla="*/ 5292545 h 7192213"/>
              <a:gd name="connsiteX2" fmla="*/ 4191 w 5643596"/>
              <a:gd name="connsiteY2" fmla="*/ 5273215 h 7192213"/>
              <a:gd name="connsiteX3" fmla="*/ 11880 w 5643596"/>
              <a:gd name="connsiteY3" fmla="*/ 5237214 h 7192213"/>
              <a:gd name="connsiteX4" fmla="*/ 18963 w 5643596"/>
              <a:gd name="connsiteY4" fmla="*/ 5184548 h 7192213"/>
              <a:gd name="connsiteX5" fmla="*/ 26514 w 5643596"/>
              <a:gd name="connsiteY5" fmla="*/ 5148294 h 7192213"/>
              <a:gd name="connsiteX6" fmla="*/ 28826 w 5643596"/>
              <a:gd name="connsiteY6" fmla="*/ 5141304 h 7192213"/>
              <a:gd name="connsiteX7" fmla="*/ 28826 w 5643596"/>
              <a:gd name="connsiteY7" fmla="*/ 4904080 h 7192213"/>
              <a:gd name="connsiteX8" fmla="*/ 26241 w 5643596"/>
              <a:gd name="connsiteY8" fmla="*/ 4886580 h 7192213"/>
              <a:gd name="connsiteX9" fmla="*/ 28826 w 5643596"/>
              <a:gd name="connsiteY9" fmla="*/ 4827542 h 7192213"/>
              <a:gd name="connsiteX10" fmla="*/ 25306 w 5643596"/>
              <a:gd name="connsiteY10" fmla="*/ 4818968 h 7192213"/>
              <a:gd name="connsiteX11" fmla="*/ 28826 w 5643596"/>
              <a:gd name="connsiteY11" fmla="*/ 4761248 h 7192213"/>
              <a:gd name="connsiteX12" fmla="*/ 25835 w 5643596"/>
              <a:gd name="connsiteY12" fmla="*/ 4698008 h 7192213"/>
              <a:gd name="connsiteX13" fmla="*/ 17801 w 5643596"/>
              <a:gd name="connsiteY13" fmla="*/ 4693286 h 7192213"/>
              <a:gd name="connsiteX14" fmla="*/ 17096 w 5643596"/>
              <a:gd name="connsiteY14" fmla="*/ 4679416 h 7192213"/>
              <a:gd name="connsiteX15" fmla="*/ 17250 w 5643596"/>
              <a:gd name="connsiteY15" fmla="*/ 4657582 h 7192213"/>
              <a:gd name="connsiteX16" fmla="*/ 25682 w 5643596"/>
              <a:gd name="connsiteY16" fmla="*/ 4608673 h 7192213"/>
              <a:gd name="connsiteX17" fmla="*/ 20696 w 5643596"/>
              <a:gd name="connsiteY17" fmla="*/ 27254 h 7192213"/>
              <a:gd name="connsiteX18" fmla="*/ 44529 w 5643596"/>
              <a:gd name="connsiteY18" fmla="*/ 3139 h 7192213"/>
              <a:gd name="connsiteX19" fmla="*/ 64219 w 5643596"/>
              <a:gd name="connsiteY19" fmla="*/ 24 h 7192213"/>
              <a:gd name="connsiteX20" fmla="*/ 2653439 w 5643596"/>
              <a:gd name="connsiteY20" fmla="*/ 0 h 7192213"/>
              <a:gd name="connsiteX21" fmla="*/ 2959929 w 5643596"/>
              <a:gd name="connsiteY21" fmla="*/ 0 h 7192213"/>
              <a:gd name="connsiteX22" fmla="*/ 5549063 w 5643596"/>
              <a:gd name="connsiteY22" fmla="*/ 0 h 7192213"/>
              <a:gd name="connsiteX23" fmla="*/ 5549068 w 5643596"/>
              <a:gd name="connsiteY23" fmla="*/ 2 h 7192213"/>
              <a:gd name="connsiteX24" fmla="*/ 5553587 w 5643596"/>
              <a:gd name="connsiteY24" fmla="*/ 0 h 7192213"/>
              <a:gd name="connsiteX25" fmla="*/ 5559961 w 5643596"/>
              <a:gd name="connsiteY25" fmla="*/ 3034 h 7192213"/>
              <a:gd name="connsiteX26" fmla="*/ 5596211 w 5643596"/>
              <a:gd name="connsiteY26" fmla="*/ 3034 h 7192213"/>
              <a:gd name="connsiteX27" fmla="*/ 5629738 w 5643596"/>
              <a:gd name="connsiteY27" fmla="*/ 36562 h 7192213"/>
              <a:gd name="connsiteX28" fmla="*/ 5629738 w 5643596"/>
              <a:gd name="connsiteY28" fmla="*/ 900024 h 7192213"/>
              <a:gd name="connsiteX29" fmla="*/ 5635688 w 5643596"/>
              <a:gd name="connsiteY29" fmla="*/ 909622 h 7192213"/>
              <a:gd name="connsiteX30" fmla="*/ 5642313 w 5643596"/>
              <a:gd name="connsiteY30" fmla="*/ 954494 h 7192213"/>
              <a:gd name="connsiteX31" fmla="*/ 5643596 w 5643596"/>
              <a:gd name="connsiteY31" fmla="*/ 984662 h 7192213"/>
              <a:gd name="connsiteX32" fmla="*/ 5643342 w 5643596"/>
              <a:gd name="connsiteY32" fmla="*/ 989039 h 7192213"/>
              <a:gd name="connsiteX33" fmla="*/ 5634273 w 5643596"/>
              <a:gd name="connsiteY33" fmla="*/ 1025230 h 7192213"/>
              <a:gd name="connsiteX34" fmla="*/ 5638840 w 5643596"/>
              <a:gd name="connsiteY34" fmla="*/ 1028604 h 7192213"/>
              <a:gd name="connsiteX35" fmla="*/ 5643496 w 5643596"/>
              <a:gd name="connsiteY35" fmla="*/ 1039944 h 7192213"/>
              <a:gd name="connsiteX36" fmla="*/ 5638045 w 5643596"/>
              <a:gd name="connsiteY36" fmla="*/ 1049661 h 7192213"/>
              <a:gd name="connsiteX37" fmla="*/ 5629738 w 5643596"/>
              <a:gd name="connsiteY37" fmla="*/ 1088555 h 7192213"/>
              <a:gd name="connsiteX38" fmla="*/ 5629738 w 5643596"/>
              <a:gd name="connsiteY38" fmla="*/ 1346803 h 7192213"/>
              <a:gd name="connsiteX39" fmla="*/ 5629738 w 5643596"/>
              <a:gd name="connsiteY39" fmla="*/ 2782524 h 7192213"/>
              <a:gd name="connsiteX40" fmla="*/ 5629738 w 5643596"/>
              <a:gd name="connsiteY40" fmla="*/ 4092765 h 7192213"/>
              <a:gd name="connsiteX41" fmla="*/ 5629737 w 5643596"/>
              <a:gd name="connsiteY41" fmla="*/ 4092767 h 7192213"/>
              <a:gd name="connsiteX42" fmla="*/ 5629737 w 5643596"/>
              <a:gd name="connsiteY42" fmla="*/ 4412818 h 7192213"/>
              <a:gd name="connsiteX43" fmla="*/ 5629737 w 5643596"/>
              <a:gd name="connsiteY43" fmla="*/ 5426373 h 7192213"/>
              <a:gd name="connsiteX44" fmla="*/ 5629737 w 5643596"/>
              <a:gd name="connsiteY44" fmla="*/ 5848539 h 7192213"/>
              <a:gd name="connsiteX45" fmla="*/ 5629737 w 5643596"/>
              <a:gd name="connsiteY45" fmla="*/ 6736614 h 7192213"/>
              <a:gd name="connsiteX46" fmla="*/ 5629737 w 5643596"/>
              <a:gd name="connsiteY46" fmla="*/ 7158780 h 7192213"/>
              <a:gd name="connsiteX47" fmla="*/ 5596210 w 5643596"/>
              <a:gd name="connsiteY47" fmla="*/ 7192213 h 7192213"/>
              <a:gd name="connsiteX48" fmla="*/ 1982520 w 5643596"/>
              <a:gd name="connsiteY48" fmla="*/ 7192213 h 7192213"/>
              <a:gd name="connsiteX49" fmla="*/ 1976650 w 5643596"/>
              <a:gd name="connsiteY49" fmla="*/ 7189772 h 7192213"/>
              <a:gd name="connsiteX50" fmla="*/ 64205 w 5643596"/>
              <a:gd name="connsiteY50" fmla="*/ 7189772 h 7192213"/>
              <a:gd name="connsiteX51" fmla="*/ 28826 w 5643596"/>
              <a:gd name="connsiteY51" fmla="*/ 7165867 h 7192213"/>
              <a:gd name="connsiteX52" fmla="*/ 28826 w 5643596"/>
              <a:gd name="connsiteY52" fmla="*/ 6079439 h 7192213"/>
              <a:gd name="connsiteX53" fmla="*/ 18871 w 5643596"/>
              <a:gd name="connsiteY53" fmla="*/ 6043977 h 7192213"/>
              <a:gd name="connsiteX54" fmla="*/ 28826 w 5643596"/>
              <a:gd name="connsiteY54" fmla="*/ 6007501 h 7192213"/>
              <a:gd name="connsiteX55" fmla="*/ 28826 w 5643596"/>
              <a:gd name="connsiteY55" fmla="*/ 5521424 h 7192213"/>
              <a:gd name="connsiteX56" fmla="*/ 28826 w 5643596"/>
              <a:gd name="connsiteY56" fmla="*/ 5456903 h 7192213"/>
              <a:gd name="connsiteX57" fmla="*/ 18216 w 5643596"/>
              <a:gd name="connsiteY57" fmla="*/ 5420866 h 7192213"/>
              <a:gd name="connsiteX58" fmla="*/ 6056 w 5643596"/>
              <a:gd name="connsiteY58" fmla="*/ 5384020 h 7192213"/>
              <a:gd name="connsiteX59" fmla="*/ 815 w 5643596"/>
              <a:gd name="connsiteY59" fmla="*/ 5348515 h 7192213"/>
              <a:gd name="connsiteX0" fmla="*/ 0 w 5643596"/>
              <a:gd name="connsiteY0" fmla="*/ 5321182 h 7192213"/>
              <a:gd name="connsiteX1" fmla="*/ 7176 w 5643596"/>
              <a:gd name="connsiteY1" fmla="*/ 5292545 h 7192213"/>
              <a:gd name="connsiteX2" fmla="*/ 4191 w 5643596"/>
              <a:gd name="connsiteY2" fmla="*/ 5273215 h 7192213"/>
              <a:gd name="connsiteX3" fmla="*/ 11880 w 5643596"/>
              <a:gd name="connsiteY3" fmla="*/ 5237214 h 7192213"/>
              <a:gd name="connsiteX4" fmla="*/ 18963 w 5643596"/>
              <a:gd name="connsiteY4" fmla="*/ 5184548 h 7192213"/>
              <a:gd name="connsiteX5" fmla="*/ 26514 w 5643596"/>
              <a:gd name="connsiteY5" fmla="*/ 5148294 h 7192213"/>
              <a:gd name="connsiteX6" fmla="*/ 28826 w 5643596"/>
              <a:gd name="connsiteY6" fmla="*/ 5141304 h 7192213"/>
              <a:gd name="connsiteX7" fmla="*/ 28826 w 5643596"/>
              <a:gd name="connsiteY7" fmla="*/ 4904080 h 7192213"/>
              <a:gd name="connsiteX8" fmla="*/ 26241 w 5643596"/>
              <a:gd name="connsiteY8" fmla="*/ 4886580 h 7192213"/>
              <a:gd name="connsiteX9" fmla="*/ 28826 w 5643596"/>
              <a:gd name="connsiteY9" fmla="*/ 4827542 h 7192213"/>
              <a:gd name="connsiteX10" fmla="*/ 25306 w 5643596"/>
              <a:gd name="connsiteY10" fmla="*/ 4818968 h 7192213"/>
              <a:gd name="connsiteX11" fmla="*/ 28826 w 5643596"/>
              <a:gd name="connsiteY11" fmla="*/ 4761248 h 7192213"/>
              <a:gd name="connsiteX12" fmla="*/ 25835 w 5643596"/>
              <a:gd name="connsiteY12" fmla="*/ 4698008 h 7192213"/>
              <a:gd name="connsiteX13" fmla="*/ 17801 w 5643596"/>
              <a:gd name="connsiteY13" fmla="*/ 4693286 h 7192213"/>
              <a:gd name="connsiteX14" fmla="*/ 17096 w 5643596"/>
              <a:gd name="connsiteY14" fmla="*/ 4679416 h 7192213"/>
              <a:gd name="connsiteX15" fmla="*/ 17250 w 5643596"/>
              <a:gd name="connsiteY15" fmla="*/ 4657582 h 7192213"/>
              <a:gd name="connsiteX16" fmla="*/ 25682 w 5643596"/>
              <a:gd name="connsiteY16" fmla="*/ 4608673 h 7192213"/>
              <a:gd name="connsiteX17" fmla="*/ 20696 w 5643596"/>
              <a:gd name="connsiteY17" fmla="*/ 27254 h 7192213"/>
              <a:gd name="connsiteX18" fmla="*/ 44529 w 5643596"/>
              <a:gd name="connsiteY18" fmla="*/ 3139 h 7192213"/>
              <a:gd name="connsiteX19" fmla="*/ 64219 w 5643596"/>
              <a:gd name="connsiteY19" fmla="*/ 24 h 7192213"/>
              <a:gd name="connsiteX20" fmla="*/ 2653439 w 5643596"/>
              <a:gd name="connsiteY20" fmla="*/ 0 h 7192213"/>
              <a:gd name="connsiteX21" fmla="*/ 2959929 w 5643596"/>
              <a:gd name="connsiteY21" fmla="*/ 0 h 7192213"/>
              <a:gd name="connsiteX22" fmla="*/ 5549063 w 5643596"/>
              <a:gd name="connsiteY22" fmla="*/ 0 h 7192213"/>
              <a:gd name="connsiteX23" fmla="*/ 5549068 w 5643596"/>
              <a:gd name="connsiteY23" fmla="*/ 2 h 7192213"/>
              <a:gd name="connsiteX24" fmla="*/ 5553587 w 5643596"/>
              <a:gd name="connsiteY24" fmla="*/ 0 h 7192213"/>
              <a:gd name="connsiteX25" fmla="*/ 5559961 w 5643596"/>
              <a:gd name="connsiteY25" fmla="*/ 3034 h 7192213"/>
              <a:gd name="connsiteX26" fmla="*/ 5596211 w 5643596"/>
              <a:gd name="connsiteY26" fmla="*/ 3034 h 7192213"/>
              <a:gd name="connsiteX27" fmla="*/ 5629738 w 5643596"/>
              <a:gd name="connsiteY27" fmla="*/ 36562 h 7192213"/>
              <a:gd name="connsiteX28" fmla="*/ 5629738 w 5643596"/>
              <a:gd name="connsiteY28" fmla="*/ 900024 h 7192213"/>
              <a:gd name="connsiteX29" fmla="*/ 5635688 w 5643596"/>
              <a:gd name="connsiteY29" fmla="*/ 909622 h 7192213"/>
              <a:gd name="connsiteX30" fmla="*/ 5642313 w 5643596"/>
              <a:gd name="connsiteY30" fmla="*/ 954494 h 7192213"/>
              <a:gd name="connsiteX31" fmla="*/ 5643596 w 5643596"/>
              <a:gd name="connsiteY31" fmla="*/ 984662 h 7192213"/>
              <a:gd name="connsiteX32" fmla="*/ 5643342 w 5643596"/>
              <a:gd name="connsiteY32" fmla="*/ 989039 h 7192213"/>
              <a:gd name="connsiteX33" fmla="*/ 5634273 w 5643596"/>
              <a:gd name="connsiteY33" fmla="*/ 1025230 h 7192213"/>
              <a:gd name="connsiteX34" fmla="*/ 5638840 w 5643596"/>
              <a:gd name="connsiteY34" fmla="*/ 1028604 h 7192213"/>
              <a:gd name="connsiteX35" fmla="*/ 5643496 w 5643596"/>
              <a:gd name="connsiteY35" fmla="*/ 1039944 h 7192213"/>
              <a:gd name="connsiteX36" fmla="*/ 5638045 w 5643596"/>
              <a:gd name="connsiteY36" fmla="*/ 1049661 h 7192213"/>
              <a:gd name="connsiteX37" fmla="*/ 5629738 w 5643596"/>
              <a:gd name="connsiteY37" fmla="*/ 1088555 h 7192213"/>
              <a:gd name="connsiteX38" fmla="*/ 5629738 w 5643596"/>
              <a:gd name="connsiteY38" fmla="*/ 1346803 h 7192213"/>
              <a:gd name="connsiteX39" fmla="*/ 5629738 w 5643596"/>
              <a:gd name="connsiteY39" fmla="*/ 4092765 h 7192213"/>
              <a:gd name="connsiteX40" fmla="*/ 5629737 w 5643596"/>
              <a:gd name="connsiteY40" fmla="*/ 4092767 h 7192213"/>
              <a:gd name="connsiteX41" fmla="*/ 5629737 w 5643596"/>
              <a:gd name="connsiteY41" fmla="*/ 4412818 h 7192213"/>
              <a:gd name="connsiteX42" fmla="*/ 5629737 w 5643596"/>
              <a:gd name="connsiteY42" fmla="*/ 5426373 h 7192213"/>
              <a:gd name="connsiteX43" fmla="*/ 5629737 w 5643596"/>
              <a:gd name="connsiteY43" fmla="*/ 5848539 h 7192213"/>
              <a:gd name="connsiteX44" fmla="*/ 5629737 w 5643596"/>
              <a:gd name="connsiteY44" fmla="*/ 6736614 h 7192213"/>
              <a:gd name="connsiteX45" fmla="*/ 5629737 w 5643596"/>
              <a:gd name="connsiteY45" fmla="*/ 7158780 h 7192213"/>
              <a:gd name="connsiteX46" fmla="*/ 5596210 w 5643596"/>
              <a:gd name="connsiteY46" fmla="*/ 7192213 h 7192213"/>
              <a:gd name="connsiteX47" fmla="*/ 1982520 w 5643596"/>
              <a:gd name="connsiteY47" fmla="*/ 7192213 h 7192213"/>
              <a:gd name="connsiteX48" fmla="*/ 1976650 w 5643596"/>
              <a:gd name="connsiteY48" fmla="*/ 7189772 h 7192213"/>
              <a:gd name="connsiteX49" fmla="*/ 64205 w 5643596"/>
              <a:gd name="connsiteY49" fmla="*/ 7189772 h 7192213"/>
              <a:gd name="connsiteX50" fmla="*/ 28826 w 5643596"/>
              <a:gd name="connsiteY50" fmla="*/ 7165867 h 7192213"/>
              <a:gd name="connsiteX51" fmla="*/ 28826 w 5643596"/>
              <a:gd name="connsiteY51" fmla="*/ 6079439 h 7192213"/>
              <a:gd name="connsiteX52" fmla="*/ 18871 w 5643596"/>
              <a:gd name="connsiteY52" fmla="*/ 6043977 h 7192213"/>
              <a:gd name="connsiteX53" fmla="*/ 28826 w 5643596"/>
              <a:gd name="connsiteY53" fmla="*/ 6007501 h 7192213"/>
              <a:gd name="connsiteX54" fmla="*/ 28826 w 5643596"/>
              <a:gd name="connsiteY54" fmla="*/ 5521424 h 7192213"/>
              <a:gd name="connsiteX55" fmla="*/ 28826 w 5643596"/>
              <a:gd name="connsiteY55" fmla="*/ 5456903 h 7192213"/>
              <a:gd name="connsiteX56" fmla="*/ 18216 w 5643596"/>
              <a:gd name="connsiteY56" fmla="*/ 5420866 h 7192213"/>
              <a:gd name="connsiteX57" fmla="*/ 6056 w 5643596"/>
              <a:gd name="connsiteY57" fmla="*/ 5384020 h 7192213"/>
              <a:gd name="connsiteX58" fmla="*/ 815 w 5643596"/>
              <a:gd name="connsiteY58" fmla="*/ 5348515 h 7192213"/>
              <a:gd name="connsiteX59" fmla="*/ 0 w 5643596"/>
              <a:gd name="connsiteY59" fmla="*/ 5321182 h 7192213"/>
              <a:gd name="connsiteX0" fmla="*/ 0 w 5643596"/>
              <a:gd name="connsiteY0" fmla="*/ 5321182 h 7192213"/>
              <a:gd name="connsiteX1" fmla="*/ 7176 w 5643596"/>
              <a:gd name="connsiteY1" fmla="*/ 5292545 h 7192213"/>
              <a:gd name="connsiteX2" fmla="*/ 4191 w 5643596"/>
              <a:gd name="connsiteY2" fmla="*/ 5273215 h 7192213"/>
              <a:gd name="connsiteX3" fmla="*/ 11880 w 5643596"/>
              <a:gd name="connsiteY3" fmla="*/ 5237214 h 7192213"/>
              <a:gd name="connsiteX4" fmla="*/ 18963 w 5643596"/>
              <a:gd name="connsiteY4" fmla="*/ 5184548 h 7192213"/>
              <a:gd name="connsiteX5" fmla="*/ 26514 w 5643596"/>
              <a:gd name="connsiteY5" fmla="*/ 5148294 h 7192213"/>
              <a:gd name="connsiteX6" fmla="*/ 28826 w 5643596"/>
              <a:gd name="connsiteY6" fmla="*/ 5141304 h 7192213"/>
              <a:gd name="connsiteX7" fmla="*/ 28826 w 5643596"/>
              <a:gd name="connsiteY7" fmla="*/ 4904080 h 7192213"/>
              <a:gd name="connsiteX8" fmla="*/ 26241 w 5643596"/>
              <a:gd name="connsiteY8" fmla="*/ 4886580 h 7192213"/>
              <a:gd name="connsiteX9" fmla="*/ 28826 w 5643596"/>
              <a:gd name="connsiteY9" fmla="*/ 4827542 h 7192213"/>
              <a:gd name="connsiteX10" fmla="*/ 25306 w 5643596"/>
              <a:gd name="connsiteY10" fmla="*/ 4818968 h 7192213"/>
              <a:gd name="connsiteX11" fmla="*/ 28826 w 5643596"/>
              <a:gd name="connsiteY11" fmla="*/ 4761248 h 7192213"/>
              <a:gd name="connsiteX12" fmla="*/ 25835 w 5643596"/>
              <a:gd name="connsiteY12" fmla="*/ 4698008 h 7192213"/>
              <a:gd name="connsiteX13" fmla="*/ 17801 w 5643596"/>
              <a:gd name="connsiteY13" fmla="*/ 4693286 h 7192213"/>
              <a:gd name="connsiteX14" fmla="*/ 17096 w 5643596"/>
              <a:gd name="connsiteY14" fmla="*/ 4679416 h 7192213"/>
              <a:gd name="connsiteX15" fmla="*/ 17250 w 5643596"/>
              <a:gd name="connsiteY15" fmla="*/ 4657582 h 7192213"/>
              <a:gd name="connsiteX16" fmla="*/ 25682 w 5643596"/>
              <a:gd name="connsiteY16" fmla="*/ 4608673 h 7192213"/>
              <a:gd name="connsiteX17" fmla="*/ 20696 w 5643596"/>
              <a:gd name="connsiteY17" fmla="*/ 27254 h 7192213"/>
              <a:gd name="connsiteX18" fmla="*/ 44529 w 5643596"/>
              <a:gd name="connsiteY18" fmla="*/ 3139 h 7192213"/>
              <a:gd name="connsiteX19" fmla="*/ 64219 w 5643596"/>
              <a:gd name="connsiteY19" fmla="*/ 24 h 7192213"/>
              <a:gd name="connsiteX20" fmla="*/ 2653439 w 5643596"/>
              <a:gd name="connsiteY20" fmla="*/ 0 h 7192213"/>
              <a:gd name="connsiteX21" fmla="*/ 2959929 w 5643596"/>
              <a:gd name="connsiteY21" fmla="*/ 0 h 7192213"/>
              <a:gd name="connsiteX22" fmla="*/ 5549063 w 5643596"/>
              <a:gd name="connsiteY22" fmla="*/ 0 h 7192213"/>
              <a:gd name="connsiteX23" fmla="*/ 5549068 w 5643596"/>
              <a:gd name="connsiteY23" fmla="*/ 2 h 7192213"/>
              <a:gd name="connsiteX24" fmla="*/ 5553587 w 5643596"/>
              <a:gd name="connsiteY24" fmla="*/ 0 h 7192213"/>
              <a:gd name="connsiteX25" fmla="*/ 5559961 w 5643596"/>
              <a:gd name="connsiteY25" fmla="*/ 3034 h 7192213"/>
              <a:gd name="connsiteX26" fmla="*/ 5596211 w 5643596"/>
              <a:gd name="connsiteY26" fmla="*/ 3034 h 7192213"/>
              <a:gd name="connsiteX27" fmla="*/ 5629738 w 5643596"/>
              <a:gd name="connsiteY27" fmla="*/ 36562 h 7192213"/>
              <a:gd name="connsiteX28" fmla="*/ 5629738 w 5643596"/>
              <a:gd name="connsiteY28" fmla="*/ 900024 h 7192213"/>
              <a:gd name="connsiteX29" fmla="*/ 5635688 w 5643596"/>
              <a:gd name="connsiteY29" fmla="*/ 909622 h 7192213"/>
              <a:gd name="connsiteX30" fmla="*/ 5642313 w 5643596"/>
              <a:gd name="connsiteY30" fmla="*/ 954494 h 7192213"/>
              <a:gd name="connsiteX31" fmla="*/ 5643596 w 5643596"/>
              <a:gd name="connsiteY31" fmla="*/ 984662 h 7192213"/>
              <a:gd name="connsiteX32" fmla="*/ 5643342 w 5643596"/>
              <a:gd name="connsiteY32" fmla="*/ 989039 h 7192213"/>
              <a:gd name="connsiteX33" fmla="*/ 5634273 w 5643596"/>
              <a:gd name="connsiteY33" fmla="*/ 1025230 h 7192213"/>
              <a:gd name="connsiteX34" fmla="*/ 5638840 w 5643596"/>
              <a:gd name="connsiteY34" fmla="*/ 1028604 h 7192213"/>
              <a:gd name="connsiteX35" fmla="*/ 5643496 w 5643596"/>
              <a:gd name="connsiteY35" fmla="*/ 1039944 h 7192213"/>
              <a:gd name="connsiteX36" fmla="*/ 5638045 w 5643596"/>
              <a:gd name="connsiteY36" fmla="*/ 1049661 h 7192213"/>
              <a:gd name="connsiteX37" fmla="*/ 5629738 w 5643596"/>
              <a:gd name="connsiteY37" fmla="*/ 1088555 h 7192213"/>
              <a:gd name="connsiteX38" fmla="*/ 5629738 w 5643596"/>
              <a:gd name="connsiteY38" fmla="*/ 4092765 h 7192213"/>
              <a:gd name="connsiteX39" fmla="*/ 5629737 w 5643596"/>
              <a:gd name="connsiteY39" fmla="*/ 4092767 h 7192213"/>
              <a:gd name="connsiteX40" fmla="*/ 5629737 w 5643596"/>
              <a:gd name="connsiteY40" fmla="*/ 4412818 h 7192213"/>
              <a:gd name="connsiteX41" fmla="*/ 5629737 w 5643596"/>
              <a:gd name="connsiteY41" fmla="*/ 5426373 h 7192213"/>
              <a:gd name="connsiteX42" fmla="*/ 5629737 w 5643596"/>
              <a:gd name="connsiteY42" fmla="*/ 5848539 h 7192213"/>
              <a:gd name="connsiteX43" fmla="*/ 5629737 w 5643596"/>
              <a:gd name="connsiteY43" fmla="*/ 6736614 h 7192213"/>
              <a:gd name="connsiteX44" fmla="*/ 5629737 w 5643596"/>
              <a:gd name="connsiteY44" fmla="*/ 7158780 h 7192213"/>
              <a:gd name="connsiteX45" fmla="*/ 5596210 w 5643596"/>
              <a:gd name="connsiteY45" fmla="*/ 7192213 h 7192213"/>
              <a:gd name="connsiteX46" fmla="*/ 1982520 w 5643596"/>
              <a:gd name="connsiteY46" fmla="*/ 7192213 h 7192213"/>
              <a:gd name="connsiteX47" fmla="*/ 1976650 w 5643596"/>
              <a:gd name="connsiteY47" fmla="*/ 7189772 h 7192213"/>
              <a:gd name="connsiteX48" fmla="*/ 64205 w 5643596"/>
              <a:gd name="connsiteY48" fmla="*/ 7189772 h 7192213"/>
              <a:gd name="connsiteX49" fmla="*/ 28826 w 5643596"/>
              <a:gd name="connsiteY49" fmla="*/ 7165867 h 7192213"/>
              <a:gd name="connsiteX50" fmla="*/ 28826 w 5643596"/>
              <a:gd name="connsiteY50" fmla="*/ 6079439 h 7192213"/>
              <a:gd name="connsiteX51" fmla="*/ 18871 w 5643596"/>
              <a:gd name="connsiteY51" fmla="*/ 6043977 h 7192213"/>
              <a:gd name="connsiteX52" fmla="*/ 28826 w 5643596"/>
              <a:gd name="connsiteY52" fmla="*/ 6007501 h 7192213"/>
              <a:gd name="connsiteX53" fmla="*/ 28826 w 5643596"/>
              <a:gd name="connsiteY53" fmla="*/ 5521424 h 7192213"/>
              <a:gd name="connsiteX54" fmla="*/ 28826 w 5643596"/>
              <a:gd name="connsiteY54" fmla="*/ 5456903 h 7192213"/>
              <a:gd name="connsiteX55" fmla="*/ 18216 w 5643596"/>
              <a:gd name="connsiteY55" fmla="*/ 5420866 h 7192213"/>
              <a:gd name="connsiteX56" fmla="*/ 6056 w 5643596"/>
              <a:gd name="connsiteY56" fmla="*/ 5384020 h 7192213"/>
              <a:gd name="connsiteX57" fmla="*/ 815 w 5643596"/>
              <a:gd name="connsiteY57" fmla="*/ 5348515 h 7192213"/>
              <a:gd name="connsiteX58" fmla="*/ 0 w 5643596"/>
              <a:gd name="connsiteY58" fmla="*/ 5321182 h 7192213"/>
              <a:gd name="connsiteX0" fmla="*/ 0 w 5643596"/>
              <a:gd name="connsiteY0" fmla="*/ 5321182 h 7192213"/>
              <a:gd name="connsiteX1" fmla="*/ 7176 w 5643596"/>
              <a:gd name="connsiteY1" fmla="*/ 5292545 h 7192213"/>
              <a:gd name="connsiteX2" fmla="*/ 4191 w 5643596"/>
              <a:gd name="connsiteY2" fmla="*/ 5273215 h 7192213"/>
              <a:gd name="connsiteX3" fmla="*/ 11880 w 5643596"/>
              <a:gd name="connsiteY3" fmla="*/ 5237214 h 7192213"/>
              <a:gd name="connsiteX4" fmla="*/ 18963 w 5643596"/>
              <a:gd name="connsiteY4" fmla="*/ 5184548 h 7192213"/>
              <a:gd name="connsiteX5" fmla="*/ 26514 w 5643596"/>
              <a:gd name="connsiteY5" fmla="*/ 5148294 h 7192213"/>
              <a:gd name="connsiteX6" fmla="*/ 28826 w 5643596"/>
              <a:gd name="connsiteY6" fmla="*/ 5141304 h 7192213"/>
              <a:gd name="connsiteX7" fmla="*/ 28826 w 5643596"/>
              <a:gd name="connsiteY7" fmla="*/ 4904080 h 7192213"/>
              <a:gd name="connsiteX8" fmla="*/ 26241 w 5643596"/>
              <a:gd name="connsiteY8" fmla="*/ 4886580 h 7192213"/>
              <a:gd name="connsiteX9" fmla="*/ 28826 w 5643596"/>
              <a:gd name="connsiteY9" fmla="*/ 4827542 h 7192213"/>
              <a:gd name="connsiteX10" fmla="*/ 25306 w 5643596"/>
              <a:gd name="connsiteY10" fmla="*/ 4818968 h 7192213"/>
              <a:gd name="connsiteX11" fmla="*/ 28826 w 5643596"/>
              <a:gd name="connsiteY11" fmla="*/ 4761248 h 7192213"/>
              <a:gd name="connsiteX12" fmla="*/ 25835 w 5643596"/>
              <a:gd name="connsiteY12" fmla="*/ 4698008 h 7192213"/>
              <a:gd name="connsiteX13" fmla="*/ 17801 w 5643596"/>
              <a:gd name="connsiteY13" fmla="*/ 4693286 h 7192213"/>
              <a:gd name="connsiteX14" fmla="*/ 17096 w 5643596"/>
              <a:gd name="connsiteY14" fmla="*/ 4679416 h 7192213"/>
              <a:gd name="connsiteX15" fmla="*/ 17250 w 5643596"/>
              <a:gd name="connsiteY15" fmla="*/ 4657582 h 7192213"/>
              <a:gd name="connsiteX16" fmla="*/ 25682 w 5643596"/>
              <a:gd name="connsiteY16" fmla="*/ 4608673 h 7192213"/>
              <a:gd name="connsiteX17" fmla="*/ 20696 w 5643596"/>
              <a:gd name="connsiteY17" fmla="*/ 27254 h 7192213"/>
              <a:gd name="connsiteX18" fmla="*/ 44529 w 5643596"/>
              <a:gd name="connsiteY18" fmla="*/ 3139 h 7192213"/>
              <a:gd name="connsiteX19" fmla="*/ 64219 w 5643596"/>
              <a:gd name="connsiteY19" fmla="*/ 24 h 7192213"/>
              <a:gd name="connsiteX20" fmla="*/ 2653439 w 5643596"/>
              <a:gd name="connsiteY20" fmla="*/ 0 h 7192213"/>
              <a:gd name="connsiteX21" fmla="*/ 2959929 w 5643596"/>
              <a:gd name="connsiteY21" fmla="*/ 0 h 7192213"/>
              <a:gd name="connsiteX22" fmla="*/ 5549063 w 5643596"/>
              <a:gd name="connsiteY22" fmla="*/ 0 h 7192213"/>
              <a:gd name="connsiteX23" fmla="*/ 5549068 w 5643596"/>
              <a:gd name="connsiteY23" fmla="*/ 2 h 7192213"/>
              <a:gd name="connsiteX24" fmla="*/ 5553587 w 5643596"/>
              <a:gd name="connsiteY24" fmla="*/ 0 h 7192213"/>
              <a:gd name="connsiteX25" fmla="*/ 5559961 w 5643596"/>
              <a:gd name="connsiteY25" fmla="*/ 3034 h 7192213"/>
              <a:gd name="connsiteX26" fmla="*/ 5596211 w 5643596"/>
              <a:gd name="connsiteY26" fmla="*/ 3034 h 7192213"/>
              <a:gd name="connsiteX27" fmla="*/ 5629738 w 5643596"/>
              <a:gd name="connsiteY27" fmla="*/ 36562 h 7192213"/>
              <a:gd name="connsiteX28" fmla="*/ 5629738 w 5643596"/>
              <a:gd name="connsiteY28" fmla="*/ 900024 h 7192213"/>
              <a:gd name="connsiteX29" fmla="*/ 5635688 w 5643596"/>
              <a:gd name="connsiteY29" fmla="*/ 909622 h 7192213"/>
              <a:gd name="connsiteX30" fmla="*/ 5642313 w 5643596"/>
              <a:gd name="connsiteY30" fmla="*/ 954494 h 7192213"/>
              <a:gd name="connsiteX31" fmla="*/ 5643596 w 5643596"/>
              <a:gd name="connsiteY31" fmla="*/ 984662 h 7192213"/>
              <a:gd name="connsiteX32" fmla="*/ 5634273 w 5643596"/>
              <a:gd name="connsiteY32" fmla="*/ 1025230 h 7192213"/>
              <a:gd name="connsiteX33" fmla="*/ 5638840 w 5643596"/>
              <a:gd name="connsiteY33" fmla="*/ 1028604 h 7192213"/>
              <a:gd name="connsiteX34" fmla="*/ 5643496 w 5643596"/>
              <a:gd name="connsiteY34" fmla="*/ 1039944 h 7192213"/>
              <a:gd name="connsiteX35" fmla="*/ 5638045 w 5643596"/>
              <a:gd name="connsiteY35" fmla="*/ 1049661 h 7192213"/>
              <a:gd name="connsiteX36" fmla="*/ 5629738 w 5643596"/>
              <a:gd name="connsiteY36" fmla="*/ 1088555 h 7192213"/>
              <a:gd name="connsiteX37" fmla="*/ 5629738 w 5643596"/>
              <a:gd name="connsiteY37" fmla="*/ 4092765 h 7192213"/>
              <a:gd name="connsiteX38" fmla="*/ 5629737 w 5643596"/>
              <a:gd name="connsiteY38" fmla="*/ 4092767 h 7192213"/>
              <a:gd name="connsiteX39" fmla="*/ 5629737 w 5643596"/>
              <a:gd name="connsiteY39" fmla="*/ 4412818 h 7192213"/>
              <a:gd name="connsiteX40" fmla="*/ 5629737 w 5643596"/>
              <a:gd name="connsiteY40" fmla="*/ 5426373 h 7192213"/>
              <a:gd name="connsiteX41" fmla="*/ 5629737 w 5643596"/>
              <a:gd name="connsiteY41" fmla="*/ 5848539 h 7192213"/>
              <a:gd name="connsiteX42" fmla="*/ 5629737 w 5643596"/>
              <a:gd name="connsiteY42" fmla="*/ 6736614 h 7192213"/>
              <a:gd name="connsiteX43" fmla="*/ 5629737 w 5643596"/>
              <a:gd name="connsiteY43" fmla="*/ 7158780 h 7192213"/>
              <a:gd name="connsiteX44" fmla="*/ 5596210 w 5643596"/>
              <a:gd name="connsiteY44" fmla="*/ 7192213 h 7192213"/>
              <a:gd name="connsiteX45" fmla="*/ 1982520 w 5643596"/>
              <a:gd name="connsiteY45" fmla="*/ 7192213 h 7192213"/>
              <a:gd name="connsiteX46" fmla="*/ 1976650 w 5643596"/>
              <a:gd name="connsiteY46" fmla="*/ 7189772 h 7192213"/>
              <a:gd name="connsiteX47" fmla="*/ 64205 w 5643596"/>
              <a:gd name="connsiteY47" fmla="*/ 7189772 h 7192213"/>
              <a:gd name="connsiteX48" fmla="*/ 28826 w 5643596"/>
              <a:gd name="connsiteY48" fmla="*/ 7165867 h 7192213"/>
              <a:gd name="connsiteX49" fmla="*/ 28826 w 5643596"/>
              <a:gd name="connsiteY49" fmla="*/ 6079439 h 7192213"/>
              <a:gd name="connsiteX50" fmla="*/ 18871 w 5643596"/>
              <a:gd name="connsiteY50" fmla="*/ 6043977 h 7192213"/>
              <a:gd name="connsiteX51" fmla="*/ 28826 w 5643596"/>
              <a:gd name="connsiteY51" fmla="*/ 6007501 h 7192213"/>
              <a:gd name="connsiteX52" fmla="*/ 28826 w 5643596"/>
              <a:gd name="connsiteY52" fmla="*/ 5521424 h 7192213"/>
              <a:gd name="connsiteX53" fmla="*/ 28826 w 5643596"/>
              <a:gd name="connsiteY53" fmla="*/ 5456903 h 7192213"/>
              <a:gd name="connsiteX54" fmla="*/ 18216 w 5643596"/>
              <a:gd name="connsiteY54" fmla="*/ 5420866 h 7192213"/>
              <a:gd name="connsiteX55" fmla="*/ 6056 w 5643596"/>
              <a:gd name="connsiteY55" fmla="*/ 5384020 h 7192213"/>
              <a:gd name="connsiteX56" fmla="*/ 815 w 5643596"/>
              <a:gd name="connsiteY56" fmla="*/ 5348515 h 7192213"/>
              <a:gd name="connsiteX57" fmla="*/ 0 w 5643596"/>
              <a:gd name="connsiteY57" fmla="*/ 5321182 h 7192213"/>
              <a:gd name="connsiteX0" fmla="*/ 0 w 5643496"/>
              <a:gd name="connsiteY0" fmla="*/ 5321182 h 7192213"/>
              <a:gd name="connsiteX1" fmla="*/ 7176 w 5643496"/>
              <a:gd name="connsiteY1" fmla="*/ 5292545 h 7192213"/>
              <a:gd name="connsiteX2" fmla="*/ 4191 w 5643496"/>
              <a:gd name="connsiteY2" fmla="*/ 5273215 h 7192213"/>
              <a:gd name="connsiteX3" fmla="*/ 11880 w 5643496"/>
              <a:gd name="connsiteY3" fmla="*/ 5237214 h 7192213"/>
              <a:gd name="connsiteX4" fmla="*/ 18963 w 5643496"/>
              <a:gd name="connsiteY4" fmla="*/ 5184548 h 7192213"/>
              <a:gd name="connsiteX5" fmla="*/ 26514 w 5643496"/>
              <a:gd name="connsiteY5" fmla="*/ 5148294 h 7192213"/>
              <a:gd name="connsiteX6" fmla="*/ 28826 w 5643496"/>
              <a:gd name="connsiteY6" fmla="*/ 5141304 h 7192213"/>
              <a:gd name="connsiteX7" fmla="*/ 28826 w 5643496"/>
              <a:gd name="connsiteY7" fmla="*/ 4904080 h 7192213"/>
              <a:gd name="connsiteX8" fmla="*/ 26241 w 5643496"/>
              <a:gd name="connsiteY8" fmla="*/ 4886580 h 7192213"/>
              <a:gd name="connsiteX9" fmla="*/ 28826 w 5643496"/>
              <a:gd name="connsiteY9" fmla="*/ 4827542 h 7192213"/>
              <a:gd name="connsiteX10" fmla="*/ 25306 w 5643496"/>
              <a:gd name="connsiteY10" fmla="*/ 4818968 h 7192213"/>
              <a:gd name="connsiteX11" fmla="*/ 28826 w 5643496"/>
              <a:gd name="connsiteY11" fmla="*/ 4761248 h 7192213"/>
              <a:gd name="connsiteX12" fmla="*/ 25835 w 5643496"/>
              <a:gd name="connsiteY12" fmla="*/ 4698008 h 7192213"/>
              <a:gd name="connsiteX13" fmla="*/ 17801 w 5643496"/>
              <a:gd name="connsiteY13" fmla="*/ 4693286 h 7192213"/>
              <a:gd name="connsiteX14" fmla="*/ 17096 w 5643496"/>
              <a:gd name="connsiteY14" fmla="*/ 4679416 h 7192213"/>
              <a:gd name="connsiteX15" fmla="*/ 17250 w 5643496"/>
              <a:gd name="connsiteY15" fmla="*/ 4657582 h 7192213"/>
              <a:gd name="connsiteX16" fmla="*/ 25682 w 5643496"/>
              <a:gd name="connsiteY16" fmla="*/ 4608673 h 7192213"/>
              <a:gd name="connsiteX17" fmla="*/ 20696 w 5643496"/>
              <a:gd name="connsiteY17" fmla="*/ 27254 h 7192213"/>
              <a:gd name="connsiteX18" fmla="*/ 44529 w 5643496"/>
              <a:gd name="connsiteY18" fmla="*/ 3139 h 7192213"/>
              <a:gd name="connsiteX19" fmla="*/ 64219 w 5643496"/>
              <a:gd name="connsiteY19" fmla="*/ 24 h 7192213"/>
              <a:gd name="connsiteX20" fmla="*/ 2653439 w 5643496"/>
              <a:gd name="connsiteY20" fmla="*/ 0 h 7192213"/>
              <a:gd name="connsiteX21" fmla="*/ 2959929 w 5643496"/>
              <a:gd name="connsiteY21" fmla="*/ 0 h 7192213"/>
              <a:gd name="connsiteX22" fmla="*/ 5549063 w 5643496"/>
              <a:gd name="connsiteY22" fmla="*/ 0 h 7192213"/>
              <a:gd name="connsiteX23" fmla="*/ 5549068 w 5643496"/>
              <a:gd name="connsiteY23" fmla="*/ 2 h 7192213"/>
              <a:gd name="connsiteX24" fmla="*/ 5553587 w 5643496"/>
              <a:gd name="connsiteY24" fmla="*/ 0 h 7192213"/>
              <a:gd name="connsiteX25" fmla="*/ 5559961 w 5643496"/>
              <a:gd name="connsiteY25" fmla="*/ 3034 h 7192213"/>
              <a:gd name="connsiteX26" fmla="*/ 5596211 w 5643496"/>
              <a:gd name="connsiteY26" fmla="*/ 3034 h 7192213"/>
              <a:gd name="connsiteX27" fmla="*/ 5629738 w 5643496"/>
              <a:gd name="connsiteY27" fmla="*/ 36562 h 7192213"/>
              <a:gd name="connsiteX28" fmla="*/ 5629738 w 5643496"/>
              <a:gd name="connsiteY28" fmla="*/ 900024 h 7192213"/>
              <a:gd name="connsiteX29" fmla="*/ 5635688 w 5643496"/>
              <a:gd name="connsiteY29" fmla="*/ 909622 h 7192213"/>
              <a:gd name="connsiteX30" fmla="*/ 5642313 w 5643496"/>
              <a:gd name="connsiteY30" fmla="*/ 954494 h 7192213"/>
              <a:gd name="connsiteX31" fmla="*/ 5634273 w 5643496"/>
              <a:gd name="connsiteY31" fmla="*/ 1025230 h 7192213"/>
              <a:gd name="connsiteX32" fmla="*/ 5638840 w 5643496"/>
              <a:gd name="connsiteY32" fmla="*/ 1028604 h 7192213"/>
              <a:gd name="connsiteX33" fmla="*/ 5643496 w 5643496"/>
              <a:gd name="connsiteY33" fmla="*/ 1039944 h 7192213"/>
              <a:gd name="connsiteX34" fmla="*/ 5638045 w 5643496"/>
              <a:gd name="connsiteY34" fmla="*/ 1049661 h 7192213"/>
              <a:gd name="connsiteX35" fmla="*/ 5629738 w 5643496"/>
              <a:gd name="connsiteY35" fmla="*/ 1088555 h 7192213"/>
              <a:gd name="connsiteX36" fmla="*/ 5629738 w 5643496"/>
              <a:gd name="connsiteY36" fmla="*/ 4092765 h 7192213"/>
              <a:gd name="connsiteX37" fmla="*/ 5629737 w 5643496"/>
              <a:gd name="connsiteY37" fmla="*/ 4092767 h 7192213"/>
              <a:gd name="connsiteX38" fmla="*/ 5629737 w 5643496"/>
              <a:gd name="connsiteY38" fmla="*/ 4412818 h 7192213"/>
              <a:gd name="connsiteX39" fmla="*/ 5629737 w 5643496"/>
              <a:gd name="connsiteY39" fmla="*/ 5426373 h 7192213"/>
              <a:gd name="connsiteX40" fmla="*/ 5629737 w 5643496"/>
              <a:gd name="connsiteY40" fmla="*/ 5848539 h 7192213"/>
              <a:gd name="connsiteX41" fmla="*/ 5629737 w 5643496"/>
              <a:gd name="connsiteY41" fmla="*/ 6736614 h 7192213"/>
              <a:gd name="connsiteX42" fmla="*/ 5629737 w 5643496"/>
              <a:gd name="connsiteY42" fmla="*/ 7158780 h 7192213"/>
              <a:gd name="connsiteX43" fmla="*/ 5596210 w 5643496"/>
              <a:gd name="connsiteY43" fmla="*/ 7192213 h 7192213"/>
              <a:gd name="connsiteX44" fmla="*/ 1982520 w 5643496"/>
              <a:gd name="connsiteY44" fmla="*/ 7192213 h 7192213"/>
              <a:gd name="connsiteX45" fmla="*/ 1976650 w 5643496"/>
              <a:gd name="connsiteY45" fmla="*/ 7189772 h 7192213"/>
              <a:gd name="connsiteX46" fmla="*/ 64205 w 5643496"/>
              <a:gd name="connsiteY46" fmla="*/ 7189772 h 7192213"/>
              <a:gd name="connsiteX47" fmla="*/ 28826 w 5643496"/>
              <a:gd name="connsiteY47" fmla="*/ 7165867 h 7192213"/>
              <a:gd name="connsiteX48" fmla="*/ 28826 w 5643496"/>
              <a:gd name="connsiteY48" fmla="*/ 6079439 h 7192213"/>
              <a:gd name="connsiteX49" fmla="*/ 18871 w 5643496"/>
              <a:gd name="connsiteY49" fmla="*/ 6043977 h 7192213"/>
              <a:gd name="connsiteX50" fmla="*/ 28826 w 5643496"/>
              <a:gd name="connsiteY50" fmla="*/ 6007501 h 7192213"/>
              <a:gd name="connsiteX51" fmla="*/ 28826 w 5643496"/>
              <a:gd name="connsiteY51" fmla="*/ 5521424 h 7192213"/>
              <a:gd name="connsiteX52" fmla="*/ 28826 w 5643496"/>
              <a:gd name="connsiteY52" fmla="*/ 5456903 h 7192213"/>
              <a:gd name="connsiteX53" fmla="*/ 18216 w 5643496"/>
              <a:gd name="connsiteY53" fmla="*/ 5420866 h 7192213"/>
              <a:gd name="connsiteX54" fmla="*/ 6056 w 5643496"/>
              <a:gd name="connsiteY54" fmla="*/ 5384020 h 7192213"/>
              <a:gd name="connsiteX55" fmla="*/ 815 w 5643496"/>
              <a:gd name="connsiteY55" fmla="*/ 5348515 h 7192213"/>
              <a:gd name="connsiteX56" fmla="*/ 0 w 5643496"/>
              <a:gd name="connsiteY56" fmla="*/ 5321182 h 7192213"/>
              <a:gd name="connsiteX0" fmla="*/ 0 w 5643496"/>
              <a:gd name="connsiteY0" fmla="*/ 5321182 h 7192213"/>
              <a:gd name="connsiteX1" fmla="*/ 7176 w 5643496"/>
              <a:gd name="connsiteY1" fmla="*/ 5292545 h 7192213"/>
              <a:gd name="connsiteX2" fmla="*/ 4191 w 5643496"/>
              <a:gd name="connsiteY2" fmla="*/ 5273215 h 7192213"/>
              <a:gd name="connsiteX3" fmla="*/ 11880 w 5643496"/>
              <a:gd name="connsiteY3" fmla="*/ 5237214 h 7192213"/>
              <a:gd name="connsiteX4" fmla="*/ 18963 w 5643496"/>
              <a:gd name="connsiteY4" fmla="*/ 5184548 h 7192213"/>
              <a:gd name="connsiteX5" fmla="*/ 26514 w 5643496"/>
              <a:gd name="connsiteY5" fmla="*/ 5148294 h 7192213"/>
              <a:gd name="connsiteX6" fmla="*/ 28826 w 5643496"/>
              <a:gd name="connsiteY6" fmla="*/ 5141304 h 7192213"/>
              <a:gd name="connsiteX7" fmla="*/ 28826 w 5643496"/>
              <a:gd name="connsiteY7" fmla="*/ 4904080 h 7192213"/>
              <a:gd name="connsiteX8" fmla="*/ 26241 w 5643496"/>
              <a:gd name="connsiteY8" fmla="*/ 4886580 h 7192213"/>
              <a:gd name="connsiteX9" fmla="*/ 28826 w 5643496"/>
              <a:gd name="connsiteY9" fmla="*/ 4827542 h 7192213"/>
              <a:gd name="connsiteX10" fmla="*/ 25306 w 5643496"/>
              <a:gd name="connsiteY10" fmla="*/ 4818968 h 7192213"/>
              <a:gd name="connsiteX11" fmla="*/ 28826 w 5643496"/>
              <a:gd name="connsiteY11" fmla="*/ 4761248 h 7192213"/>
              <a:gd name="connsiteX12" fmla="*/ 25835 w 5643496"/>
              <a:gd name="connsiteY12" fmla="*/ 4698008 h 7192213"/>
              <a:gd name="connsiteX13" fmla="*/ 17801 w 5643496"/>
              <a:gd name="connsiteY13" fmla="*/ 4693286 h 7192213"/>
              <a:gd name="connsiteX14" fmla="*/ 17096 w 5643496"/>
              <a:gd name="connsiteY14" fmla="*/ 4679416 h 7192213"/>
              <a:gd name="connsiteX15" fmla="*/ 17250 w 5643496"/>
              <a:gd name="connsiteY15" fmla="*/ 4657582 h 7192213"/>
              <a:gd name="connsiteX16" fmla="*/ 25682 w 5643496"/>
              <a:gd name="connsiteY16" fmla="*/ 4608673 h 7192213"/>
              <a:gd name="connsiteX17" fmla="*/ 20696 w 5643496"/>
              <a:gd name="connsiteY17" fmla="*/ 27254 h 7192213"/>
              <a:gd name="connsiteX18" fmla="*/ 44529 w 5643496"/>
              <a:gd name="connsiteY18" fmla="*/ 3139 h 7192213"/>
              <a:gd name="connsiteX19" fmla="*/ 64219 w 5643496"/>
              <a:gd name="connsiteY19" fmla="*/ 24 h 7192213"/>
              <a:gd name="connsiteX20" fmla="*/ 2653439 w 5643496"/>
              <a:gd name="connsiteY20" fmla="*/ 0 h 7192213"/>
              <a:gd name="connsiteX21" fmla="*/ 2959929 w 5643496"/>
              <a:gd name="connsiteY21" fmla="*/ 0 h 7192213"/>
              <a:gd name="connsiteX22" fmla="*/ 5549063 w 5643496"/>
              <a:gd name="connsiteY22" fmla="*/ 0 h 7192213"/>
              <a:gd name="connsiteX23" fmla="*/ 5549068 w 5643496"/>
              <a:gd name="connsiteY23" fmla="*/ 2 h 7192213"/>
              <a:gd name="connsiteX24" fmla="*/ 5553587 w 5643496"/>
              <a:gd name="connsiteY24" fmla="*/ 0 h 7192213"/>
              <a:gd name="connsiteX25" fmla="*/ 5559961 w 5643496"/>
              <a:gd name="connsiteY25" fmla="*/ 3034 h 7192213"/>
              <a:gd name="connsiteX26" fmla="*/ 5596211 w 5643496"/>
              <a:gd name="connsiteY26" fmla="*/ 3034 h 7192213"/>
              <a:gd name="connsiteX27" fmla="*/ 5629738 w 5643496"/>
              <a:gd name="connsiteY27" fmla="*/ 36562 h 7192213"/>
              <a:gd name="connsiteX28" fmla="*/ 5629738 w 5643496"/>
              <a:gd name="connsiteY28" fmla="*/ 900024 h 7192213"/>
              <a:gd name="connsiteX29" fmla="*/ 5635688 w 5643496"/>
              <a:gd name="connsiteY29" fmla="*/ 909622 h 7192213"/>
              <a:gd name="connsiteX30" fmla="*/ 5642313 w 5643496"/>
              <a:gd name="connsiteY30" fmla="*/ 954494 h 7192213"/>
              <a:gd name="connsiteX31" fmla="*/ 5634273 w 5643496"/>
              <a:gd name="connsiteY31" fmla="*/ 1025230 h 7192213"/>
              <a:gd name="connsiteX32" fmla="*/ 5638840 w 5643496"/>
              <a:gd name="connsiteY32" fmla="*/ 1028604 h 7192213"/>
              <a:gd name="connsiteX33" fmla="*/ 5643496 w 5643496"/>
              <a:gd name="connsiteY33" fmla="*/ 1039944 h 7192213"/>
              <a:gd name="connsiteX34" fmla="*/ 5629738 w 5643496"/>
              <a:gd name="connsiteY34" fmla="*/ 1088555 h 7192213"/>
              <a:gd name="connsiteX35" fmla="*/ 5629738 w 5643496"/>
              <a:gd name="connsiteY35" fmla="*/ 4092765 h 7192213"/>
              <a:gd name="connsiteX36" fmla="*/ 5629737 w 5643496"/>
              <a:gd name="connsiteY36" fmla="*/ 4092767 h 7192213"/>
              <a:gd name="connsiteX37" fmla="*/ 5629737 w 5643496"/>
              <a:gd name="connsiteY37" fmla="*/ 4412818 h 7192213"/>
              <a:gd name="connsiteX38" fmla="*/ 5629737 w 5643496"/>
              <a:gd name="connsiteY38" fmla="*/ 5426373 h 7192213"/>
              <a:gd name="connsiteX39" fmla="*/ 5629737 w 5643496"/>
              <a:gd name="connsiteY39" fmla="*/ 5848539 h 7192213"/>
              <a:gd name="connsiteX40" fmla="*/ 5629737 w 5643496"/>
              <a:gd name="connsiteY40" fmla="*/ 6736614 h 7192213"/>
              <a:gd name="connsiteX41" fmla="*/ 5629737 w 5643496"/>
              <a:gd name="connsiteY41" fmla="*/ 7158780 h 7192213"/>
              <a:gd name="connsiteX42" fmla="*/ 5596210 w 5643496"/>
              <a:gd name="connsiteY42" fmla="*/ 7192213 h 7192213"/>
              <a:gd name="connsiteX43" fmla="*/ 1982520 w 5643496"/>
              <a:gd name="connsiteY43" fmla="*/ 7192213 h 7192213"/>
              <a:gd name="connsiteX44" fmla="*/ 1976650 w 5643496"/>
              <a:gd name="connsiteY44" fmla="*/ 7189772 h 7192213"/>
              <a:gd name="connsiteX45" fmla="*/ 64205 w 5643496"/>
              <a:gd name="connsiteY45" fmla="*/ 7189772 h 7192213"/>
              <a:gd name="connsiteX46" fmla="*/ 28826 w 5643496"/>
              <a:gd name="connsiteY46" fmla="*/ 7165867 h 7192213"/>
              <a:gd name="connsiteX47" fmla="*/ 28826 w 5643496"/>
              <a:gd name="connsiteY47" fmla="*/ 6079439 h 7192213"/>
              <a:gd name="connsiteX48" fmla="*/ 18871 w 5643496"/>
              <a:gd name="connsiteY48" fmla="*/ 6043977 h 7192213"/>
              <a:gd name="connsiteX49" fmla="*/ 28826 w 5643496"/>
              <a:gd name="connsiteY49" fmla="*/ 6007501 h 7192213"/>
              <a:gd name="connsiteX50" fmla="*/ 28826 w 5643496"/>
              <a:gd name="connsiteY50" fmla="*/ 5521424 h 7192213"/>
              <a:gd name="connsiteX51" fmla="*/ 28826 w 5643496"/>
              <a:gd name="connsiteY51" fmla="*/ 5456903 h 7192213"/>
              <a:gd name="connsiteX52" fmla="*/ 18216 w 5643496"/>
              <a:gd name="connsiteY52" fmla="*/ 5420866 h 7192213"/>
              <a:gd name="connsiteX53" fmla="*/ 6056 w 5643496"/>
              <a:gd name="connsiteY53" fmla="*/ 5384020 h 7192213"/>
              <a:gd name="connsiteX54" fmla="*/ 815 w 5643496"/>
              <a:gd name="connsiteY54" fmla="*/ 5348515 h 7192213"/>
              <a:gd name="connsiteX55" fmla="*/ 0 w 5643496"/>
              <a:gd name="connsiteY55" fmla="*/ 5321182 h 7192213"/>
              <a:gd name="connsiteX0" fmla="*/ 0 w 5643496"/>
              <a:gd name="connsiteY0" fmla="*/ 5321182 h 7192213"/>
              <a:gd name="connsiteX1" fmla="*/ 7176 w 5643496"/>
              <a:gd name="connsiteY1" fmla="*/ 5292545 h 7192213"/>
              <a:gd name="connsiteX2" fmla="*/ 4191 w 5643496"/>
              <a:gd name="connsiteY2" fmla="*/ 5273215 h 7192213"/>
              <a:gd name="connsiteX3" fmla="*/ 11880 w 5643496"/>
              <a:gd name="connsiteY3" fmla="*/ 5237214 h 7192213"/>
              <a:gd name="connsiteX4" fmla="*/ 18963 w 5643496"/>
              <a:gd name="connsiteY4" fmla="*/ 5184548 h 7192213"/>
              <a:gd name="connsiteX5" fmla="*/ 26514 w 5643496"/>
              <a:gd name="connsiteY5" fmla="*/ 5148294 h 7192213"/>
              <a:gd name="connsiteX6" fmla="*/ 28826 w 5643496"/>
              <a:gd name="connsiteY6" fmla="*/ 5141304 h 7192213"/>
              <a:gd name="connsiteX7" fmla="*/ 28826 w 5643496"/>
              <a:gd name="connsiteY7" fmla="*/ 4904080 h 7192213"/>
              <a:gd name="connsiteX8" fmla="*/ 26241 w 5643496"/>
              <a:gd name="connsiteY8" fmla="*/ 4886580 h 7192213"/>
              <a:gd name="connsiteX9" fmla="*/ 28826 w 5643496"/>
              <a:gd name="connsiteY9" fmla="*/ 4827542 h 7192213"/>
              <a:gd name="connsiteX10" fmla="*/ 25306 w 5643496"/>
              <a:gd name="connsiteY10" fmla="*/ 4818968 h 7192213"/>
              <a:gd name="connsiteX11" fmla="*/ 28826 w 5643496"/>
              <a:gd name="connsiteY11" fmla="*/ 4761248 h 7192213"/>
              <a:gd name="connsiteX12" fmla="*/ 25835 w 5643496"/>
              <a:gd name="connsiteY12" fmla="*/ 4698008 h 7192213"/>
              <a:gd name="connsiteX13" fmla="*/ 17801 w 5643496"/>
              <a:gd name="connsiteY13" fmla="*/ 4693286 h 7192213"/>
              <a:gd name="connsiteX14" fmla="*/ 17096 w 5643496"/>
              <a:gd name="connsiteY14" fmla="*/ 4679416 h 7192213"/>
              <a:gd name="connsiteX15" fmla="*/ 17250 w 5643496"/>
              <a:gd name="connsiteY15" fmla="*/ 4657582 h 7192213"/>
              <a:gd name="connsiteX16" fmla="*/ 25682 w 5643496"/>
              <a:gd name="connsiteY16" fmla="*/ 4608673 h 7192213"/>
              <a:gd name="connsiteX17" fmla="*/ 20696 w 5643496"/>
              <a:gd name="connsiteY17" fmla="*/ 27254 h 7192213"/>
              <a:gd name="connsiteX18" fmla="*/ 44529 w 5643496"/>
              <a:gd name="connsiteY18" fmla="*/ 3139 h 7192213"/>
              <a:gd name="connsiteX19" fmla="*/ 64219 w 5643496"/>
              <a:gd name="connsiteY19" fmla="*/ 24 h 7192213"/>
              <a:gd name="connsiteX20" fmla="*/ 2653439 w 5643496"/>
              <a:gd name="connsiteY20" fmla="*/ 0 h 7192213"/>
              <a:gd name="connsiteX21" fmla="*/ 2959929 w 5643496"/>
              <a:gd name="connsiteY21" fmla="*/ 0 h 7192213"/>
              <a:gd name="connsiteX22" fmla="*/ 5549063 w 5643496"/>
              <a:gd name="connsiteY22" fmla="*/ 0 h 7192213"/>
              <a:gd name="connsiteX23" fmla="*/ 5549068 w 5643496"/>
              <a:gd name="connsiteY23" fmla="*/ 2 h 7192213"/>
              <a:gd name="connsiteX24" fmla="*/ 5553587 w 5643496"/>
              <a:gd name="connsiteY24" fmla="*/ 0 h 7192213"/>
              <a:gd name="connsiteX25" fmla="*/ 5559961 w 5643496"/>
              <a:gd name="connsiteY25" fmla="*/ 3034 h 7192213"/>
              <a:gd name="connsiteX26" fmla="*/ 5596211 w 5643496"/>
              <a:gd name="connsiteY26" fmla="*/ 3034 h 7192213"/>
              <a:gd name="connsiteX27" fmla="*/ 5629738 w 5643496"/>
              <a:gd name="connsiteY27" fmla="*/ 36562 h 7192213"/>
              <a:gd name="connsiteX28" fmla="*/ 5629738 w 5643496"/>
              <a:gd name="connsiteY28" fmla="*/ 900024 h 7192213"/>
              <a:gd name="connsiteX29" fmla="*/ 5635688 w 5643496"/>
              <a:gd name="connsiteY29" fmla="*/ 909622 h 7192213"/>
              <a:gd name="connsiteX30" fmla="*/ 5634273 w 5643496"/>
              <a:gd name="connsiteY30" fmla="*/ 1025230 h 7192213"/>
              <a:gd name="connsiteX31" fmla="*/ 5638840 w 5643496"/>
              <a:gd name="connsiteY31" fmla="*/ 1028604 h 7192213"/>
              <a:gd name="connsiteX32" fmla="*/ 5643496 w 5643496"/>
              <a:gd name="connsiteY32" fmla="*/ 1039944 h 7192213"/>
              <a:gd name="connsiteX33" fmla="*/ 5629738 w 5643496"/>
              <a:gd name="connsiteY33" fmla="*/ 1088555 h 7192213"/>
              <a:gd name="connsiteX34" fmla="*/ 5629738 w 5643496"/>
              <a:gd name="connsiteY34" fmla="*/ 4092765 h 7192213"/>
              <a:gd name="connsiteX35" fmla="*/ 5629737 w 5643496"/>
              <a:gd name="connsiteY35" fmla="*/ 4092767 h 7192213"/>
              <a:gd name="connsiteX36" fmla="*/ 5629737 w 5643496"/>
              <a:gd name="connsiteY36" fmla="*/ 4412818 h 7192213"/>
              <a:gd name="connsiteX37" fmla="*/ 5629737 w 5643496"/>
              <a:gd name="connsiteY37" fmla="*/ 5426373 h 7192213"/>
              <a:gd name="connsiteX38" fmla="*/ 5629737 w 5643496"/>
              <a:gd name="connsiteY38" fmla="*/ 5848539 h 7192213"/>
              <a:gd name="connsiteX39" fmla="*/ 5629737 w 5643496"/>
              <a:gd name="connsiteY39" fmla="*/ 6736614 h 7192213"/>
              <a:gd name="connsiteX40" fmla="*/ 5629737 w 5643496"/>
              <a:gd name="connsiteY40" fmla="*/ 7158780 h 7192213"/>
              <a:gd name="connsiteX41" fmla="*/ 5596210 w 5643496"/>
              <a:gd name="connsiteY41" fmla="*/ 7192213 h 7192213"/>
              <a:gd name="connsiteX42" fmla="*/ 1982520 w 5643496"/>
              <a:gd name="connsiteY42" fmla="*/ 7192213 h 7192213"/>
              <a:gd name="connsiteX43" fmla="*/ 1976650 w 5643496"/>
              <a:gd name="connsiteY43" fmla="*/ 7189772 h 7192213"/>
              <a:gd name="connsiteX44" fmla="*/ 64205 w 5643496"/>
              <a:gd name="connsiteY44" fmla="*/ 7189772 h 7192213"/>
              <a:gd name="connsiteX45" fmla="*/ 28826 w 5643496"/>
              <a:gd name="connsiteY45" fmla="*/ 7165867 h 7192213"/>
              <a:gd name="connsiteX46" fmla="*/ 28826 w 5643496"/>
              <a:gd name="connsiteY46" fmla="*/ 6079439 h 7192213"/>
              <a:gd name="connsiteX47" fmla="*/ 18871 w 5643496"/>
              <a:gd name="connsiteY47" fmla="*/ 6043977 h 7192213"/>
              <a:gd name="connsiteX48" fmla="*/ 28826 w 5643496"/>
              <a:gd name="connsiteY48" fmla="*/ 6007501 h 7192213"/>
              <a:gd name="connsiteX49" fmla="*/ 28826 w 5643496"/>
              <a:gd name="connsiteY49" fmla="*/ 5521424 h 7192213"/>
              <a:gd name="connsiteX50" fmla="*/ 28826 w 5643496"/>
              <a:gd name="connsiteY50" fmla="*/ 5456903 h 7192213"/>
              <a:gd name="connsiteX51" fmla="*/ 18216 w 5643496"/>
              <a:gd name="connsiteY51" fmla="*/ 5420866 h 7192213"/>
              <a:gd name="connsiteX52" fmla="*/ 6056 w 5643496"/>
              <a:gd name="connsiteY52" fmla="*/ 5384020 h 7192213"/>
              <a:gd name="connsiteX53" fmla="*/ 815 w 5643496"/>
              <a:gd name="connsiteY53" fmla="*/ 5348515 h 7192213"/>
              <a:gd name="connsiteX54" fmla="*/ 0 w 5643496"/>
              <a:gd name="connsiteY54" fmla="*/ 5321182 h 7192213"/>
              <a:gd name="connsiteX0" fmla="*/ 0 w 5638840"/>
              <a:gd name="connsiteY0" fmla="*/ 5321182 h 7192213"/>
              <a:gd name="connsiteX1" fmla="*/ 7176 w 5638840"/>
              <a:gd name="connsiteY1" fmla="*/ 5292545 h 7192213"/>
              <a:gd name="connsiteX2" fmla="*/ 4191 w 5638840"/>
              <a:gd name="connsiteY2" fmla="*/ 5273215 h 7192213"/>
              <a:gd name="connsiteX3" fmla="*/ 11880 w 5638840"/>
              <a:gd name="connsiteY3" fmla="*/ 5237214 h 7192213"/>
              <a:gd name="connsiteX4" fmla="*/ 18963 w 5638840"/>
              <a:gd name="connsiteY4" fmla="*/ 5184548 h 7192213"/>
              <a:gd name="connsiteX5" fmla="*/ 26514 w 5638840"/>
              <a:gd name="connsiteY5" fmla="*/ 5148294 h 7192213"/>
              <a:gd name="connsiteX6" fmla="*/ 28826 w 5638840"/>
              <a:gd name="connsiteY6" fmla="*/ 5141304 h 7192213"/>
              <a:gd name="connsiteX7" fmla="*/ 28826 w 5638840"/>
              <a:gd name="connsiteY7" fmla="*/ 4904080 h 7192213"/>
              <a:gd name="connsiteX8" fmla="*/ 26241 w 5638840"/>
              <a:gd name="connsiteY8" fmla="*/ 4886580 h 7192213"/>
              <a:gd name="connsiteX9" fmla="*/ 28826 w 5638840"/>
              <a:gd name="connsiteY9" fmla="*/ 4827542 h 7192213"/>
              <a:gd name="connsiteX10" fmla="*/ 25306 w 5638840"/>
              <a:gd name="connsiteY10" fmla="*/ 4818968 h 7192213"/>
              <a:gd name="connsiteX11" fmla="*/ 28826 w 5638840"/>
              <a:gd name="connsiteY11" fmla="*/ 4761248 h 7192213"/>
              <a:gd name="connsiteX12" fmla="*/ 25835 w 5638840"/>
              <a:gd name="connsiteY12" fmla="*/ 4698008 h 7192213"/>
              <a:gd name="connsiteX13" fmla="*/ 17801 w 5638840"/>
              <a:gd name="connsiteY13" fmla="*/ 4693286 h 7192213"/>
              <a:gd name="connsiteX14" fmla="*/ 17096 w 5638840"/>
              <a:gd name="connsiteY14" fmla="*/ 4679416 h 7192213"/>
              <a:gd name="connsiteX15" fmla="*/ 17250 w 5638840"/>
              <a:gd name="connsiteY15" fmla="*/ 4657582 h 7192213"/>
              <a:gd name="connsiteX16" fmla="*/ 25682 w 5638840"/>
              <a:gd name="connsiteY16" fmla="*/ 4608673 h 7192213"/>
              <a:gd name="connsiteX17" fmla="*/ 20696 w 5638840"/>
              <a:gd name="connsiteY17" fmla="*/ 27254 h 7192213"/>
              <a:gd name="connsiteX18" fmla="*/ 44529 w 5638840"/>
              <a:gd name="connsiteY18" fmla="*/ 3139 h 7192213"/>
              <a:gd name="connsiteX19" fmla="*/ 64219 w 5638840"/>
              <a:gd name="connsiteY19" fmla="*/ 24 h 7192213"/>
              <a:gd name="connsiteX20" fmla="*/ 2653439 w 5638840"/>
              <a:gd name="connsiteY20" fmla="*/ 0 h 7192213"/>
              <a:gd name="connsiteX21" fmla="*/ 2959929 w 5638840"/>
              <a:gd name="connsiteY21" fmla="*/ 0 h 7192213"/>
              <a:gd name="connsiteX22" fmla="*/ 5549063 w 5638840"/>
              <a:gd name="connsiteY22" fmla="*/ 0 h 7192213"/>
              <a:gd name="connsiteX23" fmla="*/ 5549068 w 5638840"/>
              <a:gd name="connsiteY23" fmla="*/ 2 h 7192213"/>
              <a:gd name="connsiteX24" fmla="*/ 5553587 w 5638840"/>
              <a:gd name="connsiteY24" fmla="*/ 0 h 7192213"/>
              <a:gd name="connsiteX25" fmla="*/ 5559961 w 5638840"/>
              <a:gd name="connsiteY25" fmla="*/ 3034 h 7192213"/>
              <a:gd name="connsiteX26" fmla="*/ 5596211 w 5638840"/>
              <a:gd name="connsiteY26" fmla="*/ 3034 h 7192213"/>
              <a:gd name="connsiteX27" fmla="*/ 5629738 w 5638840"/>
              <a:gd name="connsiteY27" fmla="*/ 36562 h 7192213"/>
              <a:gd name="connsiteX28" fmla="*/ 5629738 w 5638840"/>
              <a:gd name="connsiteY28" fmla="*/ 900024 h 7192213"/>
              <a:gd name="connsiteX29" fmla="*/ 5635688 w 5638840"/>
              <a:gd name="connsiteY29" fmla="*/ 909622 h 7192213"/>
              <a:gd name="connsiteX30" fmla="*/ 5634273 w 5638840"/>
              <a:gd name="connsiteY30" fmla="*/ 1025230 h 7192213"/>
              <a:gd name="connsiteX31" fmla="*/ 5638840 w 5638840"/>
              <a:gd name="connsiteY31" fmla="*/ 1028604 h 7192213"/>
              <a:gd name="connsiteX32" fmla="*/ 5629738 w 5638840"/>
              <a:gd name="connsiteY32" fmla="*/ 1088555 h 7192213"/>
              <a:gd name="connsiteX33" fmla="*/ 5629738 w 5638840"/>
              <a:gd name="connsiteY33" fmla="*/ 4092765 h 7192213"/>
              <a:gd name="connsiteX34" fmla="*/ 5629737 w 5638840"/>
              <a:gd name="connsiteY34" fmla="*/ 4092767 h 7192213"/>
              <a:gd name="connsiteX35" fmla="*/ 5629737 w 5638840"/>
              <a:gd name="connsiteY35" fmla="*/ 4412818 h 7192213"/>
              <a:gd name="connsiteX36" fmla="*/ 5629737 w 5638840"/>
              <a:gd name="connsiteY36" fmla="*/ 5426373 h 7192213"/>
              <a:gd name="connsiteX37" fmla="*/ 5629737 w 5638840"/>
              <a:gd name="connsiteY37" fmla="*/ 5848539 h 7192213"/>
              <a:gd name="connsiteX38" fmla="*/ 5629737 w 5638840"/>
              <a:gd name="connsiteY38" fmla="*/ 6736614 h 7192213"/>
              <a:gd name="connsiteX39" fmla="*/ 5629737 w 5638840"/>
              <a:gd name="connsiteY39" fmla="*/ 7158780 h 7192213"/>
              <a:gd name="connsiteX40" fmla="*/ 5596210 w 5638840"/>
              <a:gd name="connsiteY40" fmla="*/ 7192213 h 7192213"/>
              <a:gd name="connsiteX41" fmla="*/ 1982520 w 5638840"/>
              <a:gd name="connsiteY41" fmla="*/ 7192213 h 7192213"/>
              <a:gd name="connsiteX42" fmla="*/ 1976650 w 5638840"/>
              <a:gd name="connsiteY42" fmla="*/ 7189772 h 7192213"/>
              <a:gd name="connsiteX43" fmla="*/ 64205 w 5638840"/>
              <a:gd name="connsiteY43" fmla="*/ 7189772 h 7192213"/>
              <a:gd name="connsiteX44" fmla="*/ 28826 w 5638840"/>
              <a:gd name="connsiteY44" fmla="*/ 7165867 h 7192213"/>
              <a:gd name="connsiteX45" fmla="*/ 28826 w 5638840"/>
              <a:gd name="connsiteY45" fmla="*/ 6079439 h 7192213"/>
              <a:gd name="connsiteX46" fmla="*/ 18871 w 5638840"/>
              <a:gd name="connsiteY46" fmla="*/ 6043977 h 7192213"/>
              <a:gd name="connsiteX47" fmla="*/ 28826 w 5638840"/>
              <a:gd name="connsiteY47" fmla="*/ 6007501 h 7192213"/>
              <a:gd name="connsiteX48" fmla="*/ 28826 w 5638840"/>
              <a:gd name="connsiteY48" fmla="*/ 5521424 h 7192213"/>
              <a:gd name="connsiteX49" fmla="*/ 28826 w 5638840"/>
              <a:gd name="connsiteY49" fmla="*/ 5456903 h 7192213"/>
              <a:gd name="connsiteX50" fmla="*/ 18216 w 5638840"/>
              <a:gd name="connsiteY50" fmla="*/ 5420866 h 7192213"/>
              <a:gd name="connsiteX51" fmla="*/ 6056 w 5638840"/>
              <a:gd name="connsiteY51" fmla="*/ 5384020 h 7192213"/>
              <a:gd name="connsiteX52" fmla="*/ 815 w 5638840"/>
              <a:gd name="connsiteY52" fmla="*/ 5348515 h 7192213"/>
              <a:gd name="connsiteX53" fmla="*/ 0 w 5638840"/>
              <a:gd name="connsiteY53" fmla="*/ 5321182 h 7192213"/>
              <a:gd name="connsiteX0" fmla="*/ 0 w 5635688"/>
              <a:gd name="connsiteY0" fmla="*/ 5321182 h 7192213"/>
              <a:gd name="connsiteX1" fmla="*/ 7176 w 5635688"/>
              <a:gd name="connsiteY1" fmla="*/ 5292545 h 7192213"/>
              <a:gd name="connsiteX2" fmla="*/ 4191 w 5635688"/>
              <a:gd name="connsiteY2" fmla="*/ 5273215 h 7192213"/>
              <a:gd name="connsiteX3" fmla="*/ 11880 w 5635688"/>
              <a:gd name="connsiteY3" fmla="*/ 5237214 h 7192213"/>
              <a:gd name="connsiteX4" fmla="*/ 18963 w 5635688"/>
              <a:gd name="connsiteY4" fmla="*/ 5184548 h 7192213"/>
              <a:gd name="connsiteX5" fmla="*/ 26514 w 5635688"/>
              <a:gd name="connsiteY5" fmla="*/ 5148294 h 7192213"/>
              <a:gd name="connsiteX6" fmla="*/ 28826 w 5635688"/>
              <a:gd name="connsiteY6" fmla="*/ 5141304 h 7192213"/>
              <a:gd name="connsiteX7" fmla="*/ 28826 w 5635688"/>
              <a:gd name="connsiteY7" fmla="*/ 4904080 h 7192213"/>
              <a:gd name="connsiteX8" fmla="*/ 26241 w 5635688"/>
              <a:gd name="connsiteY8" fmla="*/ 4886580 h 7192213"/>
              <a:gd name="connsiteX9" fmla="*/ 28826 w 5635688"/>
              <a:gd name="connsiteY9" fmla="*/ 4827542 h 7192213"/>
              <a:gd name="connsiteX10" fmla="*/ 25306 w 5635688"/>
              <a:gd name="connsiteY10" fmla="*/ 4818968 h 7192213"/>
              <a:gd name="connsiteX11" fmla="*/ 28826 w 5635688"/>
              <a:gd name="connsiteY11" fmla="*/ 4761248 h 7192213"/>
              <a:gd name="connsiteX12" fmla="*/ 25835 w 5635688"/>
              <a:gd name="connsiteY12" fmla="*/ 4698008 h 7192213"/>
              <a:gd name="connsiteX13" fmla="*/ 17801 w 5635688"/>
              <a:gd name="connsiteY13" fmla="*/ 4693286 h 7192213"/>
              <a:gd name="connsiteX14" fmla="*/ 17096 w 5635688"/>
              <a:gd name="connsiteY14" fmla="*/ 4679416 h 7192213"/>
              <a:gd name="connsiteX15" fmla="*/ 17250 w 5635688"/>
              <a:gd name="connsiteY15" fmla="*/ 4657582 h 7192213"/>
              <a:gd name="connsiteX16" fmla="*/ 25682 w 5635688"/>
              <a:gd name="connsiteY16" fmla="*/ 4608673 h 7192213"/>
              <a:gd name="connsiteX17" fmla="*/ 20696 w 5635688"/>
              <a:gd name="connsiteY17" fmla="*/ 27254 h 7192213"/>
              <a:gd name="connsiteX18" fmla="*/ 44529 w 5635688"/>
              <a:gd name="connsiteY18" fmla="*/ 3139 h 7192213"/>
              <a:gd name="connsiteX19" fmla="*/ 64219 w 5635688"/>
              <a:gd name="connsiteY19" fmla="*/ 24 h 7192213"/>
              <a:gd name="connsiteX20" fmla="*/ 2653439 w 5635688"/>
              <a:gd name="connsiteY20" fmla="*/ 0 h 7192213"/>
              <a:gd name="connsiteX21" fmla="*/ 2959929 w 5635688"/>
              <a:gd name="connsiteY21" fmla="*/ 0 h 7192213"/>
              <a:gd name="connsiteX22" fmla="*/ 5549063 w 5635688"/>
              <a:gd name="connsiteY22" fmla="*/ 0 h 7192213"/>
              <a:gd name="connsiteX23" fmla="*/ 5549068 w 5635688"/>
              <a:gd name="connsiteY23" fmla="*/ 2 h 7192213"/>
              <a:gd name="connsiteX24" fmla="*/ 5553587 w 5635688"/>
              <a:gd name="connsiteY24" fmla="*/ 0 h 7192213"/>
              <a:gd name="connsiteX25" fmla="*/ 5559961 w 5635688"/>
              <a:gd name="connsiteY25" fmla="*/ 3034 h 7192213"/>
              <a:gd name="connsiteX26" fmla="*/ 5596211 w 5635688"/>
              <a:gd name="connsiteY26" fmla="*/ 3034 h 7192213"/>
              <a:gd name="connsiteX27" fmla="*/ 5629738 w 5635688"/>
              <a:gd name="connsiteY27" fmla="*/ 36562 h 7192213"/>
              <a:gd name="connsiteX28" fmla="*/ 5629738 w 5635688"/>
              <a:gd name="connsiteY28" fmla="*/ 900024 h 7192213"/>
              <a:gd name="connsiteX29" fmla="*/ 5635688 w 5635688"/>
              <a:gd name="connsiteY29" fmla="*/ 909622 h 7192213"/>
              <a:gd name="connsiteX30" fmla="*/ 5634273 w 5635688"/>
              <a:gd name="connsiteY30" fmla="*/ 1025230 h 7192213"/>
              <a:gd name="connsiteX31" fmla="*/ 5629738 w 5635688"/>
              <a:gd name="connsiteY31" fmla="*/ 1088555 h 7192213"/>
              <a:gd name="connsiteX32" fmla="*/ 5629738 w 5635688"/>
              <a:gd name="connsiteY32" fmla="*/ 4092765 h 7192213"/>
              <a:gd name="connsiteX33" fmla="*/ 5629737 w 5635688"/>
              <a:gd name="connsiteY33" fmla="*/ 4092767 h 7192213"/>
              <a:gd name="connsiteX34" fmla="*/ 5629737 w 5635688"/>
              <a:gd name="connsiteY34" fmla="*/ 4412818 h 7192213"/>
              <a:gd name="connsiteX35" fmla="*/ 5629737 w 5635688"/>
              <a:gd name="connsiteY35" fmla="*/ 5426373 h 7192213"/>
              <a:gd name="connsiteX36" fmla="*/ 5629737 w 5635688"/>
              <a:gd name="connsiteY36" fmla="*/ 5848539 h 7192213"/>
              <a:gd name="connsiteX37" fmla="*/ 5629737 w 5635688"/>
              <a:gd name="connsiteY37" fmla="*/ 6736614 h 7192213"/>
              <a:gd name="connsiteX38" fmla="*/ 5629737 w 5635688"/>
              <a:gd name="connsiteY38" fmla="*/ 7158780 h 7192213"/>
              <a:gd name="connsiteX39" fmla="*/ 5596210 w 5635688"/>
              <a:gd name="connsiteY39" fmla="*/ 7192213 h 7192213"/>
              <a:gd name="connsiteX40" fmla="*/ 1982520 w 5635688"/>
              <a:gd name="connsiteY40" fmla="*/ 7192213 h 7192213"/>
              <a:gd name="connsiteX41" fmla="*/ 1976650 w 5635688"/>
              <a:gd name="connsiteY41" fmla="*/ 7189772 h 7192213"/>
              <a:gd name="connsiteX42" fmla="*/ 64205 w 5635688"/>
              <a:gd name="connsiteY42" fmla="*/ 7189772 h 7192213"/>
              <a:gd name="connsiteX43" fmla="*/ 28826 w 5635688"/>
              <a:gd name="connsiteY43" fmla="*/ 7165867 h 7192213"/>
              <a:gd name="connsiteX44" fmla="*/ 28826 w 5635688"/>
              <a:gd name="connsiteY44" fmla="*/ 6079439 h 7192213"/>
              <a:gd name="connsiteX45" fmla="*/ 18871 w 5635688"/>
              <a:gd name="connsiteY45" fmla="*/ 6043977 h 7192213"/>
              <a:gd name="connsiteX46" fmla="*/ 28826 w 5635688"/>
              <a:gd name="connsiteY46" fmla="*/ 6007501 h 7192213"/>
              <a:gd name="connsiteX47" fmla="*/ 28826 w 5635688"/>
              <a:gd name="connsiteY47" fmla="*/ 5521424 h 7192213"/>
              <a:gd name="connsiteX48" fmla="*/ 28826 w 5635688"/>
              <a:gd name="connsiteY48" fmla="*/ 5456903 h 7192213"/>
              <a:gd name="connsiteX49" fmla="*/ 18216 w 5635688"/>
              <a:gd name="connsiteY49" fmla="*/ 5420866 h 7192213"/>
              <a:gd name="connsiteX50" fmla="*/ 6056 w 5635688"/>
              <a:gd name="connsiteY50" fmla="*/ 5384020 h 7192213"/>
              <a:gd name="connsiteX51" fmla="*/ 815 w 5635688"/>
              <a:gd name="connsiteY51" fmla="*/ 5348515 h 7192213"/>
              <a:gd name="connsiteX52" fmla="*/ 0 w 5635688"/>
              <a:gd name="connsiteY52" fmla="*/ 5321182 h 7192213"/>
              <a:gd name="connsiteX0" fmla="*/ 0 w 5635688"/>
              <a:gd name="connsiteY0" fmla="*/ 5321182 h 7192213"/>
              <a:gd name="connsiteX1" fmla="*/ 7176 w 5635688"/>
              <a:gd name="connsiteY1" fmla="*/ 5292545 h 7192213"/>
              <a:gd name="connsiteX2" fmla="*/ 4191 w 5635688"/>
              <a:gd name="connsiteY2" fmla="*/ 5273215 h 7192213"/>
              <a:gd name="connsiteX3" fmla="*/ 11880 w 5635688"/>
              <a:gd name="connsiteY3" fmla="*/ 5237214 h 7192213"/>
              <a:gd name="connsiteX4" fmla="*/ 18963 w 5635688"/>
              <a:gd name="connsiteY4" fmla="*/ 5184548 h 7192213"/>
              <a:gd name="connsiteX5" fmla="*/ 26514 w 5635688"/>
              <a:gd name="connsiteY5" fmla="*/ 5148294 h 7192213"/>
              <a:gd name="connsiteX6" fmla="*/ 28826 w 5635688"/>
              <a:gd name="connsiteY6" fmla="*/ 5141304 h 7192213"/>
              <a:gd name="connsiteX7" fmla="*/ 28826 w 5635688"/>
              <a:gd name="connsiteY7" fmla="*/ 4904080 h 7192213"/>
              <a:gd name="connsiteX8" fmla="*/ 26241 w 5635688"/>
              <a:gd name="connsiteY8" fmla="*/ 4886580 h 7192213"/>
              <a:gd name="connsiteX9" fmla="*/ 28826 w 5635688"/>
              <a:gd name="connsiteY9" fmla="*/ 4827542 h 7192213"/>
              <a:gd name="connsiteX10" fmla="*/ 25306 w 5635688"/>
              <a:gd name="connsiteY10" fmla="*/ 4818968 h 7192213"/>
              <a:gd name="connsiteX11" fmla="*/ 28826 w 5635688"/>
              <a:gd name="connsiteY11" fmla="*/ 4761248 h 7192213"/>
              <a:gd name="connsiteX12" fmla="*/ 25835 w 5635688"/>
              <a:gd name="connsiteY12" fmla="*/ 4698008 h 7192213"/>
              <a:gd name="connsiteX13" fmla="*/ 17801 w 5635688"/>
              <a:gd name="connsiteY13" fmla="*/ 4693286 h 7192213"/>
              <a:gd name="connsiteX14" fmla="*/ 17096 w 5635688"/>
              <a:gd name="connsiteY14" fmla="*/ 4679416 h 7192213"/>
              <a:gd name="connsiteX15" fmla="*/ 17250 w 5635688"/>
              <a:gd name="connsiteY15" fmla="*/ 4657582 h 7192213"/>
              <a:gd name="connsiteX16" fmla="*/ 25682 w 5635688"/>
              <a:gd name="connsiteY16" fmla="*/ 4608673 h 7192213"/>
              <a:gd name="connsiteX17" fmla="*/ 20696 w 5635688"/>
              <a:gd name="connsiteY17" fmla="*/ 27254 h 7192213"/>
              <a:gd name="connsiteX18" fmla="*/ 44529 w 5635688"/>
              <a:gd name="connsiteY18" fmla="*/ 3139 h 7192213"/>
              <a:gd name="connsiteX19" fmla="*/ 64219 w 5635688"/>
              <a:gd name="connsiteY19" fmla="*/ 24 h 7192213"/>
              <a:gd name="connsiteX20" fmla="*/ 2653439 w 5635688"/>
              <a:gd name="connsiteY20" fmla="*/ 0 h 7192213"/>
              <a:gd name="connsiteX21" fmla="*/ 2959929 w 5635688"/>
              <a:gd name="connsiteY21" fmla="*/ 0 h 7192213"/>
              <a:gd name="connsiteX22" fmla="*/ 5549063 w 5635688"/>
              <a:gd name="connsiteY22" fmla="*/ 0 h 7192213"/>
              <a:gd name="connsiteX23" fmla="*/ 5549068 w 5635688"/>
              <a:gd name="connsiteY23" fmla="*/ 2 h 7192213"/>
              <a:gd name="connsiteX24" fmla="*/ 5553587 w 5635688"/>
              <a:gd name="connsiteY24" fmla="*/ 0 h 7192213"/>
              <a:gd name="connsiteX25" fmla="*/ 5559961 w 5635688"/>
              <a:gd name="connsiteY25" fmla="*/ 3034 h 7192213"/>
              <a:gd name="connsiteX26" fmla="*/ 5596211 w 5635688"/>
              <a:gd name="connsiteY26" fmla="*/ 3034 h 7192213"/>
              <a:gd name="connsiteX27" fmla="*/ 5629738 w 5635688"/>
              <a:gd name="connsiteY27" fmla="*/ 36562 h 7192213"/>
              <a:gd name="connsiteX28" fmla="*/ 5629738 w 5635688"/>
              <a:gd name="connsiteY28" fmla="*/ 900024 h 7192213"/>
              <a:gd name="connsiteX29" fmla="*/ 5635688 w 5635688"/>
              <a:gd name="connsiteY29" fmla="*/ 909622 h 7192213"/>
              <a:gd name="connsiteX30" fmla="*/ 5629738 w 5635688"/>
              <a:gd name="connsiteY30" fmla="*/ 1088555 h 7192213"/>
              <a:gd name="connsiteX31" fmla="*/ 5629738 w 5635688"/>
              <a:gd name="connsiteY31" fmla="*/ 4092765 h 7192213"/>
              <a:gd name="connsiteX32" fmla="*/ 5629737 w 5635688"/>
              <a:gd name="connsiteY32" fmla="*/ 4092767 h 7192213"/>
              <a:gd name="connsiteX33" fmla="*/ 5629737 w 5635688"/>
              <a:gd name="connsiteY33" fmla="*/ 4412818 h 7192213"/>
              <a:gd name="connsiteX34" fmla="*/ 5629737 w 5635688"/>
              <a:gd name="connsiteY34" fmla="*/ 5426373 h 7192213"/>
              <a:gd name="connsiteX35" fmla="*/ 5629737 w 5635688"/>
              <a:gd name="connsiteY35" fmla="*/ 5848539 h 7192213"/>
              <a:gd name="connsiteX36" fmla="*/ 5629737 w 5635688"/>
              <a:gd name="connsiteY36" fmla="*/ 6736614 h 7192213"/>
              <a:gd name="connsiteX37" fmla="*/ 5629737 w 5635688"/>
              <a:gd name="connsiteY37" fmla="*/ 7158780 h 7192213"/>
              <a:gd name="connsiteX38" fmla="*/ 5596210 w 5635688"/>
              <a:gd name="connsiteY38" fmla="*/ 7192213 h 7192213"/>
              <a:gd name="connsiteX39" fmla="*/ 1982520 w 5635688"/>
              <a:gd name="connsiteY39" fmla="*/ 7192213 h 7192213"/>
              <a:gd name="connsiteX40" fmla="*/ 1976650 w 5635688"/>
              <a:gd name="connsiteY40" fmla="*/ 7189772 h 7192213"/>
              <a:gd name="connsiteX41" fmla="*/ 64205 w 5635688"/>
              <a:gd name="connsiteY41" fmla="*/ 7189772 h 7192213"/>
              <a:gd name="connsiteX42" fmla="*/ 28826 w 5635688"/>
              <a:gd name="connsiteY42" fmla="*/ 7165867 h 7192213"/>
              <a:gd name="connsiteX43" fmla="*/ 28826 w 5635688"/>
              <a:gd name="connsiteY43" fmla="*/ 6079439 h 7192213"/>
              <a:gd name="connsiteX44" fmla="*/ 18871 w 5635688"/>
              <a:gd name="connsiteY44" fmla="*/ 6043977 h 7192213"/>
              <a:gd name="connsiteX45" fmla="*/ 28826 w 5635688"/>
              <a:gd name="connsiteY45" fmla="*/ 6007501 h 7192213"/>
              <a:gd name="connsiteX46" fmla="*/ 28826 w 5635688"/>
              <a:gd name="connsiteY46" fmla="*/ 5521424 h 7192213"/>
              <a:gd name="connsiteX47" fmla="*/ 28826 w 5635688"/>
              <a:gd name="connsiteY47" fmla="*/ 5456903 h 7192213"/>
              <a:gd name="connsiteX48" fmla="*/ 18216 w 5635688"/>
              <a:gd name="connsiteY48" fmla="*/ 5420866 h 7192213"/>
              <a:gd name="connsiteX49" fmla="*/ 6056 w 5635688"/>
              <a:gd name="connsiteY49" fmla="*/ 5384020 h 7192213"/>
              <a:gd name="connsiteX50" fmla="*/ 815 w 5635688"/>
              <a:gd name="connsiteY50" fmla="*/ 5348515 h 7192213"/>
              <a:gd name="connsiteX51" fmla="*/ 0 w 5635688"/>
              <a:gd name="connsiteY51" fmla="*/ 5321182 h 7192213"/>
              <a:gd name="connsiteX0" fmla="*/ 0 w 5635688"/>
              <a:gd name="connsiteY0" fmla="*/ 5321182 h 7192213"/>
              <a:gd name="connsiteX1" fmla="*/ 7176 w 5635688"/>
              <a:gd name="connsiteY1" fmla="*/ 5292545 h 7192213"/>
              <a:gd name="connsiteX2" fmla="*/ 4191 w 5635688"/>
              <a:gd name="connsiteY2" fmla="*/ 5273215 h 7192213"/>
              <a:gd name="connsiteX3" fmla="*/ 11880 w 5635688"/>
              <a:gd name="connsiteY3" fmla="*/ 5237214 h 7192213"/>
              <a:gd name="connsiteX4" fmla="*/ 18963 w 5635688"/>
              <a:gd name="connsiteY4" fmla="*/ 5184548 h 7192213"/>
              <a:gd name="connsiteX5" fmla="*/ 26514 w 5635688"/>
              <a:gd name="connsiteY5" fmla="*/ 5148294 h 7192213"/>
              <a:gd name="connsiteX6" fmla="*/ 28826 w 5635688"/>
              <a:gd name="connsiteY6" fmla="*/ 5141304 h 7192213"/>
              <a:gd name="connsiteX7" fmla="*/ 28826 w 5635688"/>
              <a:gd name="connsiteY7" fmla="*/ 4904080 h 7192213"/>
              <a:gd name="connsiteX8" fmla="*/ 26241 w 5635688"/>
              <a:gd name="connsiteY8" fmla="*/ 4886580 h 7192213"/>
              <a:gd name="connsiteX9" fmla="*/ 28826 w 5635688"/>
              <a:gd name="connsiteY9" fmla="*/ 4827542 h 7192213"/>
              <a:gd name="connsiteX10" fmla="*/ 25306 w 5635688"/>
              <a:gd name="connsiteY10" fmla="*/ 4818968 h 7192213"/>
              <a:gd name="connsiteX11" fmla="*/ 28826 w 5635688"/>
              <a:gd name="connsiteY11" fmla="*/ 4761248 h 7192213"/>
              <a:gd name="connsiteX12" fmla="*/ 25835 w 5635688"/>
              <a:gd name="connsiteY12" fmla="*/ 4698008 h 7192213"/>
              <a:gd name="connsiteX13" fmla="*/ 17801 w 5635688"/>
              <a:gd name="connsiteY13" fmla="*/ 4693286 h 7192213"/>
              <a:gd name="connsiteX14" fmla="*/ 17096 w 5635688"/>
              <a:gd name="connsiteY14" fmla="*/ 4679416 h 7192213"/>
              <a:gd name="connsiteX15" fmla="*/ 17250 w 5635688"/>
              <a:gd name="connsiteY15" fmla="*/ 4657582 h 7192213"/>
              <a:gd name="connsiteX16" fmla="*/ 25682 w 5635688"/>
              <a:gd name="connsiteY16" fmla="*/ 4608673 h 7192213"/>
              <a:gd name="connsiteX17" fmla="*/ 20696 w 5635688"/>
              <a:gd name="connsiteY17" fmla="*/ 27254 h 7192213"/>
              <a:gd name="connsiteX18" fmla="*/ 44529 w 5635688"/>
              <a:gd name="connsiteY18" fmla="*/ 3139 h 7192213"/>
              <a:gd name="connsiteX19" fmla="*/ 64219 w 5635688"/>
              <a:gd name="connsiteY19" fmla="*/ 24 h 7192213"/>
              <a:gd name="connsiteX20" fmla="*/ 2653439 w 5635688"/>
              <a:gd name="connsiteY20" fmla="*/ 0 h 7192213"/>
              <a:gd name="connsiteX21" fmla="*/ 2959929 w 5635688"/>
              <a:gd name="connsiteY21" fmla="*/ 0 h 7192213"/>
              <a:gd name="connsiteX22" fmla="*/ 5549063 w 5635688"/>
              <a:gd name="connsiteY22" fmla="*/ 0 h 7192213"/>
              <a:gd name="connsiteX23" fmla="*/ 5549068 w 5635688"/>
              <a:gd name="connsiteY23" fmla="*/ 2 h 7192213"/>
              <a:gd name="connsiteX24" fmla="*/ 5553587 w 5635688"/>
              <a:gd name="connsiteY24" fmla="*/ 0 h 7192213"/>
              <a:gd name="connsiteX25" fmla="*/ 5559961 w 5635688"/>
              <a:gd name="connsiteY25" fmla="*/ 3034 h 7192213"/>
              <a:gd name="connsiteX26" fmla="*/ 5596211 w 5635688"/>
              <a:gd name="connsiteY26" fmla="*/ 3034 h 7192213"/>
              <a:gd name="connsiteX27" fmla="*/ 5629738 w 5635688"/>
              <a:gd name="connsiteY27" fmla="*/ 36562 h 7192213"/>
              <a:gd name="connsiteX28" fmla="*/ 5629738 w 5635688"/>
              <a:gd name="connsiteY28" fmla="*/ 900024 h 7192213"/>
              <a:gd name="connsiteX29" fmla="*/ 5635688 w 5635688"/>
              <a:gd name="connsiteY29" fmla="*/ 909622 h 7192213"/>
              <a:gd name="connsiteX30" fmla="*/ 5629738 w 5635688"/>
              <a:gd name="connsiteY30" fmla="*/ 4092765 h 7192213"/>
              <a:gd name="connsiteX31" fmla="*/ 5629737 w 5635688"/>
              <a:gd name="connsiteY31" fmla="*/ 4092767 h 7192213"/>
              <a:gd name="connsiteX32" fmla="*/ 5629737 w 5635688"/>
              <a:gd name="connsiteY32" fmla="*/ 4412818 h 7192213"/>
              <a:gd name="connsiteX33" fmla="*/ 5629737 w 5635688"/>
              <a:gd name="connsiteY33" fmla="*/ 5426373 h 7192213"/>
              <a:gd name="connsiteX34" fmla="*/ 5629737 w 5635688"/>
              <a:gd name="connsiteY34" fmla="*/ 5848539 h 7192213"/>
              <a:gd name="connsiteX35" fmla="*/ 5629737 w 5635688"/>
              <a:gd name="connsiteY35" fmla="*/ 6736614 h 7192213"/>
              <a:gd name="connsiteX36" fmla="*/ 5629737 w 5635688"/>
              <a:gd name="connsiteY36" fmla="*/ 7158780 h 7192213"/>
              <a:gd name="connsiteX37" fmla="*/ 5596210 w 5635688"/>
              <a:gd name="connsiteY37" fmla="*/ 7192213 h 7192213"/>
              <a:gd name="connsiteX38" fmla="*/ 1982520 w 5635688"/>
              <a:gd name="connsiteY38" fmla="*/ 7192213 h 7192213"/>
              <a:gd name="connsiteX39" fmla="*/ 1976650 w 5635688"/>
              <a:gd name="connsiteY39" fmla="*/ 7189772 h 7192213"/>
              <a:gd name="connsiteX40" fmla="*/ 64205 w 5635688"/>
              <a:gd name="connsiteY40" fmla="*/ 7189772 h 7192213"/>
              <a:gd name="connsiteX41" fmla="*/ 28826 w 5635688"/>
              <a:gd name="connsiteY41" fmla="*/ 7165867 h 7192213"/>
              <a:gd name="connsiteX42" fmla="*/ 28826 w 5635688"/>
              <a:gd name="connsiteY42" fmla="*/ 6079439 h 7192213"/>
              <a:gd name="connsiteX43" fmla="*/ 18871 w 5635688"/>
              <a:gd name="connsiteY43" fmla="*/ 6043977 h 7192213"/>
              <a:gd name="connsiteX44" fmla="*/ 28826 w 5635688"/>
              <a:gd name="connsiteY44" fmla="*/ 6007501 h 7192213"/>
              <a:gd name="connsiteX45" fmla="*/ 28826 w 5635688"/>
              <a:gd name="connsiteY45" fmla="*/ 5521424 h 7192213"/>
              <a:gd name="connsiteX46" fmla="*/ 28826 w 5635688"/>
              <a:gd name="connsiteY46" fmla="*/ 5456903 h 7192213"/>
              <a:gd name="connsiteX47" fmla="*/ 18216 w 5635688"/>
              <a:gd name="connsiteY47" fmla="*/ 5420866 h 7192213"/>
              <a:gd name="connsiteX48" fmla="*/ 6056 w 5635688"/>
              <a:gd name="connsiteY48" fmla="*/ 5384020 h 7192213"/>
              <a:gd name="connsiteX49" fmla="*/ 815 w 5635688"/>
              <a:gd name="connsiteY49" fmla="*/ 5348515 h 7192213"/>
              <a:gd name="connsiteX50" fmla="*/ 0 w 5635688"/>
              <a:gd name="connsiteY50" fmla="*/ 5321182 h 7192213"/>
              <a:gd name="connsiteX0" fmla="*/ 0 w 5635688"/>
              <a:gd name="connsiteY0" fmla="*/ 5321182 h 7192213"/>
              <a:gd name="connsiteX1" fmla="*/ 7176 w 5635688"/>
              <a:gd name="connsiteY1" fmla="*/ 5292545 h 7192213"/>
              <a:gd name="connsiteX2" fmla="*/ 4191 w 5635688"/>
              <a:gd name="connsiteY2" fmla="*/ 5273215 h 7192213"/>
              <a:gd name="connsiteX3" fmla="*/ 11880 w 5635688"/>
              <a:gd name="connsiteY3" fmla="*/ 5237214 h 7192213"/>
              <a:gd name="connsiteX4" fmla="*/ 18963 w 5635688"/>
              <a:gd name="connsiteY4" fmla="*/ 5184548 h 7192213"/>
              <a:gd name="connsiteX5" fmla="*/ 26514 w 5635688"/>
              <a:gd name="connsiteY5" fmla="*/ 5148294 h 7192213"/>
              <a:gd name="connsiteX6" fmla="*/ 28826 w 5635688"/>
              <a:gd name="connsiteY6" fmla="*/ 5141304 h 7192213"/>
              <a:gd name="connsiteX7" fmla="*/ 28826 w 5635688"/>
              <a:gd name="connsiteY7" fmla="*/ 4904080 h 7192213"/>
              <a:gd name="connsiteX8" fmla="*/ 26241 w 5635688"/>
              <a:gd name="connsiteY8" fmla="*/ 4886580 h 7192213"/>
              <a:gd name="connsiteX9" fmla="*/ 28826 w 5635688"/>
              <a:gd name="connsiteY9" fmla="*/ 4827542 h 7192213"/>
              <a:gd name="connsiteX10" fmla="*/ 25306 w 5635688"/>
              <a:gd name="connsiteY10" fmla="*/ 4818968 h 7192213"/>
              <a:gd name="connsiteX11" fmla="*/ 28826 w 5635688"/>
              <a:gd name="connsiteY11" fmla="*/ 4761248 h 7192213"/>
              <a:gd name="connsiteX12" fmla="*/ 25835 w 5635688"/>
              <a:gd name="connsiteY12" fmla="*/ 4698008 h 7192213"/>
              <a:gd name="connsiteX13" fmla="*/ 17801 w 5635688"/>
              <a:gd name="connsiteY13" fmla="*/ 4693286 h 7192213"/>
              <a:gd name="connsiteX14" fmla="*/ 17096 w 5635688"/>
              <a:gd name="connsiteY14" fmla="*/ 4679416 h 7192213"/>
              <a:gd name="connsiteX15" fmla="*/ 17250 w 5635688"/>
              <a:gd name="connsiteY15" fmla="*/ 4657582 h 7192213"/>
              <a:gd name="connsiteX16" fmla="*/ 25682 w 5635688"/>
              <a:gd name="connsiteY16" fmla="*/ 4608673 h 7192213"/>
              <a:gd name="connsiteX17" fmla="*/ 20696 w 5635688"/>
              <a:gd name="connsiteY17" fmla="*/ 27254 h 7192213"/>
              <a:gd name="connsiteX18" fmla="*/ 44529 w 5635688"/>
              <a:gd name="connsiteY18" fmla="*/ 3139 h 7192213"/>
              <a:gd name="connsiteX19" fmla="*/ 64219 w 5635688"/>
              <a:gd name="connsiteY19" fmla="*/ 24 h 7192213"/>
              <a:gd name="connsiteX20" fmla="*/ 2653439 w 5635688"/>
              <a:gd name="connsiteY20" fmla="*/ 0 h 7192213"/>
              <a:gd name="connsiteX21" fmla="*/ 2959929 w 5635688"/>
              <a:gd name="connsiteY21" fmla="*/ 0 h 7192213"/>
              <a:gd name="connsiteX22" fmla="*/ 5549063 w 5635688"/>
              <a:gd name="connsiteY22" fmla="*/ 0 h 7192213"/>
              <a:gd name="connsiteX23" fmla="*/ 5549068 w 5635688"/>
              <a:gd name="connsiteY23" fmla="*/ 2 h 7192213"/>
              <a:gd name="connsiteX24" fmla="*/ 5553587 w 5635688"/>
              <a:gd name="connsiteY24" fmla="*/ 0 h 7192213"/>
              <a:gd name="connsiteX25" fmla="*/ 5559961 w 5635688"/>
              <a:gd name="connsiteY25" fmla="*/ 3034 h 7192213"/>
              <a:gd name="connsiteX26" fmla="*/ 5596211 w 5635688"/>
              <a:gd name="connsiteY26" fmla="*/ 3034 h 7192213"/>
              <a:gd name="connsiteX27" fmla="*/ 5629738 w 5635688"/>
              <a:gd name="connsiteY27" fmla="*/ 36562 h 7192213"/>
              <a:gd name="connsiteX28" fmla="*/ 5629738 w 5635688"/>
              <a:gd name="connsiteY28" fmla="*/ 900024 h 7192213"/>
              <a:gd name="connsiteX29" fmla="*/ 5635688 w 5635688"/>
              <a:gd name="connsiteY29" fmla="*/ 909622 h 7192213"/>
              <a:gd name="connsiteX30" fmla="*/ 5629738 w 5635688"/>
              <a:gd name="connsiteY30" fmla="*/ 4092765 h 7192213"/>
              <a:gd name="connsiteX31" fmla="*/ 5629737 w 5635688"/>
              <a:gd name="connsiteY31" fmla="*/ 4412818 h 7192213"/>
              <a:gd name="connsiteX32" fmla="*/ 5629737 w 5635688"/>
              <a:gd name="connsiteY32" fmla="*/ 5426373 h 7192213"/>
              <a:gd name="connsiteX33" fmla="*/ 5629737 w 5635688"/>
              <a:gd name="connsiteY33" fmla="*/ 5848539 h 7192213"/>
              <a:gd name="connsiteX34" fmla="*/ 5629737 w 5635688"/>
              <a:gd name="connsiteY34" fmla="*/ 6736614 h 7192213"/>
              <a:gd name="connsiteX35" fmla="*/ 5629737 w 5635688"/>
              <a:gd name="connsiteY35" fmla="*/ 7158780 h 7192213"/>
              <a:gd name="connsiteX36" fmla="*/ 5596210 w 5635688"/>
              <a:gd name="connsiteY36" fmla="*/ 7192213 h 7192213"/>
              <a:gd name="connsiteX37" fmla="*/ 1982520 w 5635688"/>
              <a:gd name="connsiteY37" fmla="*/ 7192213 h 7192213"/>
              <a:gd name="connsiteX38" fmla="*/ 1976650 w 5635688"/>
              <a:gd name="connsiteY38" fmla="*/ 7189772 h 7192213"/>
              <a:gd name="connsiteX39" fmla="*/ 64205 w 5635688"/>
              <a:gd name="connsiteY39" fmla="*/ 7189772 h 7192213"/>
              <a:gd name="connsiteX40" fmla="*/ 28826 w 5635688"/>
              <a:gd name="connsiteY40" fmla="*/ 7165867 h 7192213"/>
              <a:gd name="connsiteX41" fmla="*/ 28826 w 5635688"/>
              <a:gd name="connsiteY41" fmla="*/ 6079439 h 7192213"/>
              <a:gd name="connsiteX42" fmla="*/ 18871 w 5635688"/>
              <a:gd name="connsiteY42" fmla="*/ 6043977 h 7192213"/>
              <a:gd name="connsiteX43" fmla="*/ 28826 w 5635688"/>
              <a:gd name="connsiteY43" fmla="*/ 6007501 h 7192213"/>
              <a:gd name="connsiteX44" fmla="*/ 28826 w 5635688"/>
              <a:gd name="connsiteY44" fmla="*/ 5521424 h 7192213"/>
              <a:gd name="connsiteX45" fmla="*/ 28826 w 5635688"/>
              <a:gd name="connsiteY45" fmla="*/ 5456903 h 7192213"/>
              <a:gd name="connsiteX46" fmla="*/ 18216 w 5635688"/>
              <a:gd name="connsiteY46" fmla="*/ 5420866 h 7192213"/>
              <a:gd name="connsiteX47" fmla="*/ 6056 w 5635688"/>
              <a:gd name="connsiteY47" fmla="*/ 5384020 h 7192213"/>
              <a:gd name="connsiteX48" fmla="*/ 815 w 5635688"/>
              <a:gd name="connsiteY48" fmla="*/ 5348515 h 7192213"/>
              <a:gd name="connsiteX49" fmla="*/ 0 w 5635688"/>
              <a:gd name="connsiteY49" fmla="*/ 5321182 h 7192213"/>
              <a:gd name="connsiteX0" fmla="*/ 0 w 5635688"/>
              <a:gd name="connsiteY0" fmla="*/ 5321182 h 7192213"/>
              <a:gd name="connsiteX1" fmla="*/ 7176 w 5635688"/>
              <a:gd name="connsiteY1" fmla="*/ 5292545 h 7192213"/>
              <a:gd name="connsiteX2" fmla="*/ 4191 w 5635688"/>
              <a:gd name="connsiteY2" fmla="*/ 5273215 h 7192213"/>
              <a:gd name="connsiteX3" fmla="*/ 11880 w 5635688"/>
              <a:gd name="connsiteY3" fmla="*/ 5237214 h 7192213"/>
              <a:gd name="connsiteX4" fmla="*/ 18963 w 5635688"/>
              <a:gd name="connsiteY4" fmla="*/ 5184548 h 7192213"/>
              <a:gd name="connsiteX5" fmla="*/ 26514 w 5635688"/>
              <a:gd name="connsiteY5" fmla="*/ 5148294 h 7192213"/>
              <a:gd name="connsiteX6" fmla="*/ 28826 w 5635688"/>
              <a:gd name="connsiteY6" fmla="*/ 5141304 h 7192213"/>
              <a:gd name="connsiteX7" fmla="*/ 28826 w 5635688"/>
              <a:gd name="connsiteY7" fmla="*/ 4904080 h 7192213"/>
              <a:gd name="connsiteX8" fmla="*/ 26241 w 5635688"/>
              <a:gd name="connsiteY8" fmla="*/ 4886580 h 7192213"/>
              <a:gd name="connsiteX9" fmla="*/ 28826 w 5635688"/>
              <a:gd name="connsiteY9" fmla="*/ 4827542 h 7192213"/>
              <a:gd name="connsiteX10" fmla="*/ 25306 w 5635688"/>
              <a:gd name="connsiteY10" fmla="*/ 4818968 h 7192213"/>
              <a:gd name="connsiteX11" fmla="*/ 28826 w 5635688"/>
              <a:gd name="connsiteY11" fmla="*/ 4761248 h 7192213"/>
              <a:gd name="connsiteX12" fmla="*/ 25835 w 5635688"/>
              <a:gd name="connsiteY12" fmla="*/ 4698008 h 7192213"/>
              <a:gd name="connsiteX13" fmla="*/ 17801 w 5635688"/>
              <a:gd name="connsiteY13" fmla="*/ 4693286 h 7192213"/>
              <a:gd name="connsiteX14" fmla="*/ 17096 w 5635688"/>
              <a:gd name="connsiteY14" fmla="*/ 4679416 h 7192213"/>
              <a:gd name="connsiteX15" fmla="*/ 17250 w 5635688"/>
              <a:gd name="connsiteY15" fmla="*/ 4657582 h 7192213"/>
              <a:gd name="connsiteX16" fmla="*/ 25682 w 5635688"/>
              <a:gd name="connsiteY16" fmla="*/ 4608673 h 7192213"/>
              <a:gd name="connsiteX17" fmla="*/ 20696 w 5635688"/>
              <a:gd name="connsiteY17" fmla="*/ 27254 h 7192213"/>
              <a:gd name="connsiteX18" fmla="*/ 44529 w 5635688"/>
              <a:gd name="connsiteY18" fmla="*/ 3139 h 7192213"/>
              <a:gd name="connsiteX19" fmla="*/ 64219 w 5635688"/>
              <a:gd name="connsiteY19" fmla="*/ 24 h 7192213"/>
              <a:gd name="connsiteX20" fmla="*/ 2653439 w 5635688"/>
              <a:gd name="connsiteY20" fmla="*/ 0 h 7192213"/>
              <a:gd name="connsiteX21" fmla="*/ 2959929 w 5635688"/>
              <a:gd name="connsiteY21" fmla="*/ 0 h 7192213"/>
              <a:gd name="connsiteX22" fmla="*/ 5549063 w 5635688"/>
              <a:gd name="connsiteY22" fmla="*/ 0 h 7192213"/>
              <a:gd name="connsiteX23" fmla="*/ 5549068 w 5635688"/>
              <a:gd name="connsiteY23" fmla="*/ 2 h 7192213"/>
              <a:gd name="connsiteX24" fmla="*/ 5553587 w 5635688"/>
              <a:gd name="connsiteY24" fmla="*/ 0 h 7192213"/>
              <a:gd name="connsiteX25" fmla="*/ 5559961 w 5635688"/>
              <a:gd name="connsiteY25" fmla="*/ 3034 h 7192213"/>
              <a:gd name="connsiteX26" fmla="*/ 5596211 w 5635688"/>
              <a:gd name="connsiteY26" fmla="*/ 3034 h 7192213"/>
              <a:gd name="connsiteX27" fmla="*/ 5629738 w 5635688"/>
              <a:gd name="connsiteY27" fmla="*/ 36562 h 7192213"/>
              <a:gd name="connsiteX28" fmla="*/ 5629738 w 5635688"/>
              <a:gd name="connsiteY28" fmla="*/ 900024 h 7192213"/>
              <a:gd name="connsiteX29" fmla="*/ 5635688 w 5635688"/>
              <a:gd name="connsiteY29" fmla="*/ 909622 h 7192213"/>
              <a:gd name="connsiteX30" fmla="*/ 5629738 w 5635688"/>
              <a:gd name="connsiteY30" fmla="*/ 4092765 h 7192213"/>
              <a:gd name="connsiteX31" fmla="*/ 5629737 w 5635688"/>
              <a:gd name="connsiteY31" fmla="*/ 5426373 h 7192213"/>
              <a:gd name="connsiteX32" fmla="*/ 5629737 w 5635688"/>
              <a:gd name="connsiteY32" fmla="*/ 5848539 h 7192213"/>
              <a:gd name="connsiteX33" fmla="*/ 5629737 w 5635688"/>
              <a:gd name="connsiteY33" fmla="*/ 6736614 h 7192213"/>
              <a:gd name="connsiteX34" fmla="*/ 5629737 w 5635688"/>
              <a:gd name="connsiteY34" fmla="*/ 7158780 h 7192213"/>
              <a:gd name="connsiteX35" fmla="*/ 5596210 w 5635688"/>
              <a:gd name="connsiteY35" fmla="*/ 7192213 h 7192213"/>
              <a:gd name="connsiteX36" fmla="*/ 1982520 w 5635688"/>
              <a:gd name="connsiteY36" fmla="*/ 7192213 h 7192213"/>
              <a:gd name="connsiteX37" fmla="*/ 1976650 w 5635688"/>
              <a:gd name="connsiteY37" fmla="*/ 7189772 h 7192213"/>
              <a:gd name="connsiteX38" fmla="*/ 64205 w 5635688"/>
              <a:gd name="connsiteY38" fmla="*/ 7189772 h 7192213"/>
              <a:gd name="connsiteX39" fmla="*/ 28826 w 5635688"/>
              <a:gd name="connsiteY39" fmla="*/ 7165867 h 7192213"/>
              <a:gd name="connsiteX40" fmla="*/ 28826 w 5635688"/>
              <a:gd name="connsiteY40" fmla="*/ 6079439 h 7192213"/>
              <a:gd name="connsiteX41" fmla="*/ 18871 w 5635688"/>
              <a:gd name="connsiteY41" fmla="*/ 6043977 h 7192213"/>
              <a:gd name="connsiteX42" fmla="*/ 28826 w 5635688"/>
              <a:gd name="connsiteY42" fmla="*/ 6007501 h 7192213"/>
              <a:gd name="connsiteX43" fmla="*/ 28826 w 5635688"/>
              <a:gd name="connsiteY43" fmla="*/ 5521424 h 7192213"/>
              <a:gd name="connsiteX44" fmla="*/ 28826 w 5635688"/>
              <a:gd name="connsiteY44" fmla="*/ 5456903 h 7192213"/>
              <a:gd name="connsiteX45" fmla="*/ 18216 w 5635688"/>
              <a:gd name="connsiteY45" fmla="*/ 5420866 h 7192213"/>
              <a:gd name="connsiteX46" fmla="*/ 6056 w 5635688"/>
              <a:gd name="connsiteY46" fmla="*/ 5384020 h 7192213"/>
              <a:gd name="connsiteX47" fmla="*/ 815 w 5635688"/>
              <a:gd name="connsiteY47" fmla="*/ 5348515 h 7192213"/>
              <a:gd name="connsiteX48" fmla="*/ 0 w 5635688"/>
              <a:gd name="connsiteY48" fmla="*/ 5321182 h 7192213"/>
              <a:gd name="connsiteX0" fmla="*/ 0 w 5635688"/>
              <a:gd name="connsiteY0" fmla="*/ 5321182 h 7192213"/>
              <a:gd name="connsiteX1" fmla="*/ 7176 w 5635688"/>
              <a:gd name="connsiteY1" fmla="*/ 5292545 h 7192213"/>
              <a:gd name="connsiteX2" fmla="*/ 4191 w 5635688"/>
              <a:gd name="connsiteY2" fmla="*/ 5273215 h 7192213"/>
              <a:gd name="connsiteX3" fmla="*/ 11880 w 5635688"/>
              <a:gd name="connsiteY3" fmla="*/ 5237214 h 7192213"/>
              <a:gd name="connsiteX4" fmla="*/ 18963 w 5635688"/>
              <a:gd name="connsiteY4" fmla="*/ 5184548 h 7192213"/>
              <a:gd name="connsiteX5" fmla="*/ 26514 w 5635688"/>
              <a:gd name="connsiteY5" fmla="*/ 5148294 h 7192213"/>
              <a:gd name="connsiteX6" fmla="*/ 28826 w 5635688"/>
              <a:gd name="connsiteY6" fmla="*/ 5141304 h 7192213"/>
              <a:gd name="connsiteX7" fmla="*/ 28826 w 5635688"/>
              <a:gd name="connsiteY7" fmla="*/ 4904080 h 7192213"/>
              <a:gd name="connsiteX8" fmla="*/ 26241 w 5635688"/>
              <a:gd name="connsiteY8" fmla="*/ 4886580 h 7192213"/>
              <a:gd name="connsiteX9" fmla="*/ 28826 w 5635688"/>
              <a:gd name="connsiteY9" fmla="*/ 4827542 h 7192213"/>
              <a:gd name="connsiteX10" fmla="*/ 25306 w 5635688"/>
              <a:gd name="connsiteY10" fmla="*/ 4818968 h 7192213"/>
              <a:gd name="connsiteX11" fmla="*/ 28826 w 5635688"/>
              <a:gd name="connsiteY11" fmla="*/ 4761248 h 7192213"/>
              <a:gd name="connsiteX12" fmla="*/ 25835 w 5635688"/>
              <a:gd name="connsiteY12" fmla="*/ 4698008 h 7192213"/>
              <a:gd name="connsiteX13" fmla="*/ 17801 w 5635688"/>
              <a:gd name="connsiteY13" fmla="*/ 4693286 h 7192213"/>
              <a:gd name="connsiteX14" fmla="*/ 17096 w 5635688"/>
              <a:gd name="connsiteY14" fmla="*/ 4679416 h 7192213"/>
              <a:gd name="connsiteX15" fmla="*/ 17250 w 5635688"/>
              <a:gd name="connsiteY15" fmla="*/ 4657582 h 7192213"/>
              <a:gd name="connsiteX16" fmla="*/ 25682 w 5635688"/>
              <a:gd name="connsiteY16" fmla="*/ 4608673 h 7192213"/>
              <a:gd name="connsiteX17" fmla="*/ 20696 w 5635688"/>
              <a:gd name="connsiteY17" fmla="*/ 27254 h 7192213"/>
              <a:gd name="connsiteX18" fmla="*/ 44529 w 5635688"/>
              <a:gd name="connsiteY18" fmla="*/ 3139 h 7192213"/>
              <a:gd name="connsiteX19" fmla="*/ 64219 w 5635688"/>
              <a:gd name="connsiteY19" fmla="*/ 24 h 7192213"/>
              <a:gd name="connsiteX20" fmla="*/ 2653439 w 5635688"/>
              <a:gd name="connsiteY20" fmla="*/ 0 h 7192213"/>
              <a:gd name="connsiteX21" fmla="*/ 2959929 w 5635688"/>
              <a:gd name="connsiteY21" fmla="*/ 0 h 7192213"/>
              <a:gd name="connsiteX22" fmla="*/ 5549063 w 5635688"/>
              <a:gd name="connsiteY22" fmla="*/ 0 h 7192213"/>
              <a:gd name="connsiteX23" fmla="*/ 5549068 w 5635688"/>
              <a:gd name="connsiteY23" fmla="*/ 2 h 7192213"/>
              <a:gd name="connsiteX24" fmla="*/ 5553587 w 5635688"/>
              <a:gd name="connsiteY24" fmla="*/ 0 h 7192213"/>
              <a:gd name="connsiteX25" fmla="*/ 5559961 w 5635688"/>
              <a:gd name="connsiteY25" fmla="*/ 3034 h 7192213"/>
              <a:gd name="connsiteX26" fmla="*/ 5596211 w 5635688"/>
              <a:gd name="connsiteY26" fmla="*/ 3034 h 7192213"/>
              <a:gd name="connsiteX27" fmla="*/ 5629738 w 5635688"/>
              <a:gd name="connsiteY27" fmla="*/ 36562 h 7192213"/>
              <a:gd name="connsiteX28" fmla="*/ 5629738 w 5635688"/>
              <a:gd name="connsiteY28" fmla="*/ 900024 h 7192213"/>
              <a:gd name="connsiteX29" fmla="*/ 5635688 w 5635688"/>
              <a:gd name="connsiteY29" fmla="*/ 909622 h 7192213"/>
              <a:gd name="connsiteX30" fmla="*/ 5629737 w 5635688"/>
              <a:gd name="connsiteY30" fmla="*/ 5426373 h 7192213"/>
              <a:gd name="connsiteX31" fmla="*/ 5629737 w 5635688"/>
              <a:gd name="connsiteY31" fmla="*/ 5848539 h 7192213"/>
              <a:gd name="connsiteX32" fmla="*/ 5629737 w 5635688"/>
              <a:gd name="connsiteY32" fmla="*/ 6736614 h 7192213"/>
              <a:gd name="connsiteX33" fmla="*/ 5629737 w 5635688"/>
              <a:gd name="connsiteY33" fmla="*/ 7158780 h 7192213"/>
              <a:gd name="connsiteX34" fmla="*/ 5596210 w 5635688"/>
              <a:gd name="connsiteY34" fmla="*/ 7192213 h 7192213"/>
              <a:gd name="connsiteX35" fmla="*/ 1982520 w 5635688"/>
              <a:gd name="connsiteY35" fmla="*/ 7192213 h 7192213"/>
              <a:gd name="connsiteX36" fmla="*/ 1976650 w 5635688"/>
              <a:gd name="connsiteY36" fmla="*/ 7189772 h 7192213"/>
              <a:gd name="connsiteX37" fmla="*/ 64205 w 5635688"/>
              <a:gd name="connsiteY37" fmla="*/ 7189772 h 7192213"/>
              <a:gd name="connsiteX38" fmla="*/ 28826 w 5635688"/>
              <a:gd name="connsiteY38" fmla="*/ 7165867 h 7192213"/>
              <a:gd name="connsiteX39" fmla="*/ 28826 w 5635688"/>
              <a:gd name="connsiteY39" fmla="*/ 6079439 h 7192213"/>
              <a:gd name="connsiteX40" fmla="*/ 18871 w 5635688"/>
              <a:gd name="connsiteY40" fmla="*/ 6043977 h 7192213"/>
              <a:gd name="connsiteX41" fmla="*/ 28826 w 5635688"/>
              <a:gd name="connsiteY41" fmla="*/ 6007501 h 7192213"/>
              <a:gd name="connsiteX42" fmla="*/ 28826 w 5635688"/>
              <a:gd name="connsiteY42" fmla="*/ 5521424 h 7192213"/>
              <a:gd name="connsiteX43" fmla="*/ 28826 w 5635688"/>
              <a:gd name="connsiteY43" fmla="*/ 5456903 h 7192213"/>
              <a:gd name="connsiteX44" fmla="*/ 18216 w 5635688"/>
              <a:gd name="connsiteY44" fmla="*/ 5420866 h 7192213"/>
              <a:gd name="connsiteX45" fmla="*/ 6056 w 5635688"/>
              <a:gd name="connsiteY45" fmla="*/ 5384020 h 7192213"/>
              <a:gd name="connsiteX46" fmla="*/ 815 w 5635688"/>
              <a:gd name="connsiteY46" fmla="*/ 5348515 h 7192213"/>
              <a:gd name="connsiteX47" fmla="*/ 0 w 5635688"/>
              <a:gd name="connsiteY47" fmla="*/ 5321182 h 7192213"/>
              <a:gd name="connsiteX0" fmla="*/ 0 w 5629738"/>
              <a:gd name="connsiteY0" fmla="*/ 5321182 h 7192213"/>
              <a:gd name="connsiteX1" fmla="*/ 7176 w 5629738"/>
              <a:gd name="connsiteY1" fmla="*/ 5292545 h 7192213"/>
              <a:gd name="connsiteX2" fmla="*/ 4191 w 5629738"/>
              <a:gd name="connsiteY2" fmla="*/ 5273215 h 7192213"/>
              <a:gd name="connsiteX3" fmla="*/ 11880 w 5629738"/>
              <a:gd name="connsiteY3" fmla="*/ 5237214 h 7192213"/>
              <a:gd name="connsiteX4" fmla="*/ 18963 w 5629738"/>
              <a:gd name="connsiteY4" fmla="*/ 5184548 h 7192213"/>
              <a:gd name="connsiteX5" fmla="*/ 26514 w 5629738"/>
              <a:gd name="connsiteY5" fmla="*/ 5148294 h 7192213"/>
              <a:gd name="connsiteX6" fmla="*/ 28826 w 5629738"/>
              <a:gd name="connsiteY6" fmla="*/ 5141304 h 7192213"/>
              <a:gd name="connsiteX7" fmla="*/ 28826 w 5629738"/>
              <a:gd name="connsiteY7" fmla="*/ 4904080 h 7192213"/>
              <a:gd name="connsiteX8" fmla="*/ 26241 w 5629738"/>
              <a:gd name="connsiteY8" fmla="*/ 4886580 h 7192213"/>
              <a:gd name="connsiteX9" fmla="*/ 28826 w 5629738"/>
              <a:gd name="connsiteY9" fmla="*/ 4827542 h 7192213"/>
              <a:gd name="connsiteX10" fmla="*/ 25306 w 5629738"/>
              <a:gd name="connsiteY10" fmla="*/ 4818968 h 7192213"/>
              <a:gd name="connsiteX11" fmla="*/ 28826 w 5629738"/>
              <a:gd name="connsiteY11" fmla="*/ 4761248 h 7192213"/>
              <a:gd name="connsiteX12" fmla="*/ 25835 w 5629738"/>
              <a:gd name="connsiteY12" fmla="*/ 4698008 h 7192213"/>
              <a:gd name="connsiteX13" fmla="*/ 17801 w 5629738"/>
              <a:gd name="connsiteY13" fmla="*/ 4693286 h 7192213"/>
              <a:gd name="connsiteX14" fmla="*/ 17096 w 5629738"/>
              <a:gd name="connsiteY14" fmla="*/ 4679416 h 7192213"/>
              <a:gd name="connsiteX15" fmla="*/ 17250 w 5629738"/>
              <a:gd name="connsiteY15" fmla="*/ 4657582 h 7192213"/>
              <a:gd name="connsiteX16" fmla="*/ 25682 w 5629738"/>
              <a:gd name="connsiteY16" fmla="*/ 4608673 h 7192213"/>
              <a:gd name="connsiteX17" fmla="*/ 20696 w 5629738"/>
              <a:gd name="connsiteY17" fmla="*/ 27254 h 7192213"/>
              <a:gd name="connsiteX18" fmla="*/ 44529 w 5629738"/>
              <a:gd name="connsiteY18" fmla="*/ 3139 h 7192213"/>
              <a:gd name="connsiteX19" fmla="*/ 64219 w 5629738"/>
              <a:gd name="connsiteY19" fmla="*/ 24 h 7192213"/>
              <a:gd name="connsiteX20" fmla="*/ 2653439 w 5629738"/>
              <a:gd name="connsiteY20" fmla="*/ 0 h 7192213"/>
              <a:gd name="connsiteX21" fmla="*/ 2959929 w 5629738"/>
              <a:gd name="connsiteY21" fmla="*/ 0 h 7192213"/>
              <a:gd name="connsiteX22" fmla="*/ 5549063 w 5629738"/>
              <a:gd name="connsiteY22" fmla="*/ 0 h 7192213"/>
              <a:gd name="connsiteX23" fmla="*/ 5549068 w 5629738"/>
              <a:gd name="connsiteY23" fmla="*/ 2 h 7192213"/>
              <a:gd name="connsiteX24" fmla="*/ 5553587 w 5629738"/>
              <a:gd name="connsiteY24" fmla="*/ 0 h 7192213"/>
              <a:gd name="connsiteX25" fmla="*/ 5559961 w 5629738"/>
              <a:gd name="connsiteY25" fmla="*/ 3034 h 7192213"/>
              <a:gd name="connsiteX26" fmla="*/ 5596211 w 5629738"/>
              <a:gd name="connsiteY26" fmla="*/ 3034 h 7192213"/>
              <a:gd name="connsiteX27" fmla="*/ 5629738 w 5629738"/>
              <a:gd name="connsiteY27" fmla="*/ 36562 h 7192213"/>
              <a:gd name="connsiteX28" fmla="*/ 5629738 w 5629738"/>
              <a:gd name="connsiteY28" fmla="*/ 900024 h 7192213"/>
              <a:gd name="connsiteX29" fmla="*/ 5629737 w 5629738"/>
              <a:gd name="connsiteY29" fmla="*/ 5426373 h 7192213"/>
              <a:gd name="connsiteX30" fmla="*/ 5629737 w 5629738"/>
              <a:gd name="connsiteY30" fmla="*/ 5848539 h 7192213"/>
              <a:gd name="connsiteX31" fmla="*/ 5629737 w 5629738"/>
              <a:gd name="connsiteY31" fmla="*/ 6736614 h 7192213"/>
              <a:gd name="connsiteX32" fmla="*/ 5629737 w 5629738"/>
              <a:gd name="connsiteY32" fmla="*/ 7158780 h 7192213"/>
              <a:gd name="connsiteX33" fmla="*/ 5596210 w 5629738"/>
              <a:gd name="connsiteY33" fmla="*/ 7192213 h 7192213"/>
              <a:gd name="connsiteX34" fmla="*/ 1982520 w 5629738"/>
              <a:gd name="connsiteY34" fmla="*/ 7192213 h 7192213"/>
              <a:gd name="connsiteX35" fmla="*/ 1976650 w 5629738"/>
              <a:gd name="connsiteY35" fmla="*/ 7189772 h 7192213"/>
              <a:gd name="connsiteX36" fmla="*/ 64205 w 5629738"/>
              <a:gd name="connsiteY36" fmla="*/ 7189772 h 7192213"/>
              <a:gd name="connsiteX37" fmla="*/ 28826 w 5629738"/>
              <a:gd name="connsiteY37" fmla="*/ 7165867 h 7192213"/>
              <a:gd name="connsiteX38" fmla="*/ 28826 w 5629738"/>
              <a:gd name="connsiteY38" fmla="*/ 6079439 h 7192213"/>
              <a:gd name="connsiteX39" fmla="*/ 18871 w 5629738"/>
              <a:gd name="connsiteY39" fmla="*/ 6043977 h 7192213"/>
              <a:gd name="connsiteX40" fmla="*/ 28826 w 5629738"/>
              <a:gd name="connsiteY40" fmla="*/ 6007501 h 7192213"/>
              <a:gd name="connsiteX41" fmla="*/ 28826 w 5629738"/>
              <a:gd name="connsiteY41" fmla="*/ 5521424 h 7192213"/>
              <a:gd name="connsiteX42" fmla="*/ 28826 w 5629738"/>
              <a:gd name="connsiteY42" fmla="*/ 5456903 h 7192213"/>
              <a:gd name="connsiteX43" fmla="*/ 18216 w 5629738"/>
              <a:gd name="connsiteY43" fmla="*/ 5420866 h 7192213"/>
              <a:gd name="connsiteX44" fmla="*/ 6056 w 5629738"/>
              <a:gd name="connsiteY44" fmla="*/ 5384020 h 7192213"/>
              <a:gd name="connsiteX45" fmla="*/ 815 w 5629738"/>
              <a:gd name="connsiteY45" fmla="*/ 5348515 h 7192213"/>
              <a:gd name="connsiteX46" fmla="*/ 0 w 5629738"/>
              <a:gd name="connsiteY46" fmla="*/ 5321182 h 7192213"/>
              <a:gd name="connsiteX0" fmla="*/ 0 w 5629738"/>
              <a:gd name="connsiteY0" fmla="*/ 5321182 h 7192213"/>
              <a:gd name="connsiteX1" fmla="*/ 7176 w 5629738"/>
              <a:gd name="connsiteY1" fmla="*/ 5292545 h 7192213"/>
              <a:gd name="connsiteX2" fmla="*/ 4191 w 5629738"/>
              <a:gd name="connsiteY2" fmla="*/ 5273215 h 7192213"/>
              <a:gd name="connsiteX3" fmla="*/ 11880 w 5629738"/>
              <a:gd name="connsiteY3" fmla="*/ 5237214 h 7192213"/>
              <a:gd name="connsiteX4" fmla="*/ 18963 w 5629738"/>
              <a:gd name="connsiteY4" fmla="*/ 5184548 h 7192213"/>
              <a:gd name="connsiteX5" fmla="*/ 26514 w 5629738"/>
              <a:gd name="connsiteY5" fmla="*/ 5148294 h 7192213"/>
              <a:gd name="connsiteX6" fmla="*/ 28826 w 5629738"/>
              <a:gd name="connsiteY6" fmla="*/ 5141304 h 7192213"/>
              <a:gd name="connsiteX7" fmla="*/ 28826 w 5629738"/>
              <a:gd name="connsiteY7" fmla="*/ 4904080 h 7192213"/>
              <a:gd name="connsiteX8" fmla="*/ 26241 w 5629738"/>
              <a:gd name="connsiteY8" fmla="*/ 4886580 h 7192213"/>
              <a:gd name="connsiteX9" fmla="*/ 28826 w 5629738"/>
              <a:gd name="connsiteY9" fmla="*/ 4827542 h 7192213"/>
              <a:gd name="connsiteX10" fmla="*/ 25306 w 5629738"/>
              <a:gd name="connsiteY10" fmla="*/ 4818968 h 7192213"/>
              <a:gd name="connsiteX11" fmla="*/ 28826 w 5629738"/>
              <a:gd name="connsiteY11" fmla="*/ 4761248 h 7192213"/>
              <a:gd name="connsiteX12" fmla="*/ 25835 w 5629738"/>
              <a:gd name="connsiteY12" fmla="*/ 4698008 h 7192213"/>
              <a:gd name="connsiteX13" fmla="*/ 17801 w 5629738"/>
              <a:gd name="connsiteY13" fmla="*/ 4693286 h 7192213"/>
              <a:gd name="connsiteX14" fmla="*/ 17096 w 5629738"/>
              <a:gd name="connsiteY14" fmla="*/ 4679416 h 7192213"/>
              <a:gd name="connsiteX15" fmla="*/ 17250 w 5629738"/>
              <a:gd name="connsiteY15" fmla="*/ 4657582 h 7192213"/>
              <a:gd name="connsiteX16" fmla="*/ 25682 w 5629738"/>
              <a:gd name="connsiteY16" fmla="*/ 4608673 h 7192213"/>
              <a:gd name="connsiteX17" fmla="*/ 20696 w 5629738"/>
              <a:gd name="connsiteY17" fmla="*/ 27254 h 7192213"/>
              <a:gd name="connsiteX18" fmla="*/ 44529 w 5629738"/>
              <a:gd name="connsiteY18" fmla="*/ 3139 h 7192213"/>
              <a:gd name="connsiteX19" fmla="*/ 64219 w 5629738"/>
              <a:gd name="connsiteY19" fmla="*/ 24 h 7192213"/>
              <a:gd name="connsiteX20" fmla="*/ 2653439 w 5629738"/>
              <a:gd name="connsiteY20" fmla="*/ 0 h 7192213"/>
              <a:gd name="connsiteX21" fmla="*/ 2959929 w 5629738"/>
              <a:gd name="connsiteY21" fmla="*/ 0 h 7192213"/>
              <a:gd name="connsiteX22" fmla="*/ 5549063 w 5629738"/>
              <a:gd name="connsiteY22" fmla="*/ 0 h 7192213"/>
              <a:gd name="connsiteX23" fmla="*/ 5549068 w 5629738"/>
              <a:gd name="connsiteY23" fmla="*/ 2 h 7192213"/>
              <a:gd name="connsiteX24" fmla="*/ 5553587 w 5629738"/>
              <a:gd name="connsiteY24" fmla="*/ 0 h 7192213"/>
              <a:gd name="connsiteX25" fmla="*/ 5559961 w 5629738"/>
              <a:gd name="connsiteY25" fmla="*/ 3034 h 7192213"/>
              <a:gd name="connsiteX26" fmla="*/ 5596211 w 5629738"/>
              <a:gd name="connsiteY26" fmla="*/ 3034 h 7192213"/>
              <a:gd name="connsiteX27" fmla="*/ 5629738 w 5629738"/>
              <a:gd name="connsiteY27" fmla="*/ 36562 h 7192213"/>
              <a:gd name="connsiteX28" fmla="*/ 5629737 w 5629738"/>
              <a:gd name="connsiteY28" fmla="*/ 5426373 h 7192213"/>
              <a:gd name="connsiteX29" fmla="*/ 5629737 w 5629738"/>
              <a:gd name="connsiteY29" fmla="*/ 5848539 h 7192213"/>
              <a:gd name="connsiteX30" fmla="*/ 5629737 w 5629738"/>
              <a:gd name="connsiteY30" fmla="*/ 6736614 h 7192213"/>
              <a:gd name="connsiteX31" fmla="*/ 5629737 w 5629738"/>
              <a:gd name="connsiteY31" fmla="*/ 7158780 h 7192213"/>
              <a:gd name="connsiteX32" fmla="*/ 5596210 w 5629738"/>
              <a:gd name="connsiteY32" fmla="*/ 7192213 h 7192213"/>
              <a:gd name="connsiteX33" fmla="*/ 1982520 w 5629738"/>
              <a:gd name="connsiteY33" fmla="*/ 7192213 h 7192213"/>
              <a:gd name="connsiteX34" fmla="*/ 1976650 w 5629738"/>
              <a:gd name="connsiteY34" fmla="*/ 7189772 h 7192213"/>
              <a:gd name="connsiteX35" fmla="*/ 64205 w 5629738"/>
              <a:gd name="connsiteY35" fmla="*/ 7189772 h 7192213"/>
              <a:gd name="connsiteX36" fmla="*/ 28826 w 5629738"/>
              <a:gd name="connsiteY36" fmla="*/ 7165867 h 7192213"/>
              <a:gd name="connsiteX37" fmla="*/ 28826 w 5629738"/>
              <a:gd name="connsiteY37" fmla="*/ 6079439 h 7192213"/>
              <a:gd name="connsiteX38" fmla="*/ 18871 w 5629738"/>
              <a:gd name="connsiteY38" fmla="*/ 6043977 h 7192213"/>
              <a:gd name="connsiteX39" fmla="*/ 28826 w 5629738"/>
              <a:gd name="connsiteY39" fmla="*/ 6007501 h 7192213"/>
              <a:gd name="connsiteX40" fmla="*/ 28826 w 5629738"/>
              <a:gd name="connsiteY40" fmla="*/ 5521424 h 7192213"/>
              <a:gd name="connsiteX41" fmla="*/ 28826 w 5629738"/>
              <a:gd name="connsiteY41" fmla="*/ 5456903 h 7192213"/>
              <a:gd name="connsiteX42" fmla="*/ 18216 w 5629738"/>
              <a:gd name="connsiteY42" fmla="*/ 5420866 h 7192213"/>
              <a:gd name="connsiteX43" fmla="*/ 6056 w 5629738"/>
              <a:gd name="connsiteY43" fmla="*/ 5384020 h 7192213"/>
              <a:gd name="connsiteX44" fmla="*/ 815 w 5629738"/>
              <a:gd name="connsiteY44" fmla="*/ 5348515 h 7192213"/>
              <a:gd name="connsiteX45" fmla="*/ 0 w 5629738"/>
              <a:gd name="connsiteY45" fmla="*/ 5321182 h 7192213"/>
              <a:gd name="connsiteX0" fmla="*/ 0 w 5629738"/>
              <a:gd name="connsiteY0" fmla="*/ 5321182 h 7192213"/>
              <a:gd name="connsiteX1" fmla="*/ 7176 w 5629738"/>
              <a:gd name="connsiteY1" fmla="*/ 5292545 h 7192213"/>
              <a:gd name="connsiteX2" fmla="*/ 4191 w 5629738"/>
              <a:gd name="connsiteY2" fmla="*/ 5273215 h 7192213"/>
              <a:gd name="connsiteX3" fmla="*/ 11880 w 5629738"/>
              <a:gd name="connsiteY3" fmla="*/ 5237214 h 7192213"/>
              <a:gd name="connsiteX4" fmla="*/ 18963 w 5629738"/>
              <a:gd name="connsiteY4" fmla="*/ 5184548 h 7192213"/>
              <a:gd name="connsiteX5" fmla="*/ 26514 w 5629738"/>
              <a:gd name="connsiteY5" fmla="*/ 5148294 h 7192213"/>
              <a:gd name="connsiteX6" fmla="*/ 28826 w 5629738"/>
              <a:gd name="connsiteY6" fmla="*/ 5141304 h 7192213"/>
              <a:gd name="connsiteX7" fmla="*/ 28826 w 5629738"/>
              <a:gd name="connsiteY7" fmla="*/ 4904080 h 7192213"/>
              <a:gd name="connsiteX8" fmla="*/ 26241 w 5629738"/>
              <a:gd name="connsiteY8" fmla="*/ 4886580 h 7192213"/>
              <a:gd name="connsiteX9" fmla="*/ 28826 w 5629738"/>
              <a:gd name="connsiteY9" fmla="*/ 4827542 h 7192213"/>
              <a:gd name="connsiteX10" fmla="*/ 25306 w 5629738"/>
              <a:gd name="connsiteY10" fmla="*/ 4818968 h 7192213"/>
              <a:gd name="connsiteX11" fmla="*/ 28826 w 5629738"/>
              <a:gd name="connsiteY11" fmla="*/ 4761248 h 7192213"/>
              <a:gd name="connsiteX12" fmla="*/ 25835 w 5629738"/>
              <a:gd name="connsiteY12" fmla="*/ 4698008 h 7192213"/>
              <a:gd name="connsiteX13" fmla="*/ 17801 w 5629738"/>
              <a:gd name="connsiteY13" fmla="*/ 4693286 h 7192213"/>
              <a:gd name="connsiteX14" fmla="*/ 17096 w 5629738"/>
              <a:gd name="connsiteY14" fmla="*/ 4679416 h 7192213"/>
              <a:gd name="connsiteX15" fmla="*/ 17250 w 5629738"/>
              <a:gd name="connsiteY15" fmla="*/ 4657582 h 7192213"/>
              <a:gd name="connsiteX16" fmla="*/ 25682 w 5629738"/>
              <a:gd name="connsiteY16" fmla="*/ 4608673 h 7192213"/>
              <a:gd name="connsiteX17" fmla="*/ 20696 w 5629738"/>
              <a:gd name="connsiteY17" fmla="*/ 27254 h 7192213"/>
              <a:gd name="connsiteX18" fmla="*/ 44529 w 5629738"/>
              <a:gd name="connsiteY18" fmla="*/ 3139 h 7192213"/>
              <a:gd name="connsiteX19" fmla="*/ 64219 w 5629738"/>
              <a:gd name="connsiteY19" fmla="*/ 24 h 7192213"/>
              <a:gd name="connsiteX20" fmla="*/ 2653439 w 5629738"/>
              <a:gd name="connsiteY20" fmla="*/ 0 h 7192213"/>
              <a:gd name="connsiteX21" fmla="*/ 2959929 w 5629738"/>
              <a:gd name="connsiteY21" fmla="*/ 0 h 7192213"/>
              <a:gd name="connsiteX22" fmla="*/ 5549063 w 5629738"/>
              <a:gd name="connsiteY22" fmla="*/ 0 h 7192213"/>
              <a:gd name="connsiteX23" fmla="*/ 5549068 w 5629738"/>
              <a:gd name="connsiteY23" fmla="*/ 2 h 7192213"/>
              <a:gd name="connsiteX24" fmla="*/ 5553587 w 5629738"/>
              <a:gd name="connsiteY24" fmla="*/ 0 h 7192213"/>
              <a:gd name="connsiteX25" fmla="*/ 5559961 w 5629738"/>
              <a:gd name="connsiteY25" fmla="*/ 3034 h 7192213"/>
              <a:gd name="connsiteX26" fmla="*/ 5596211 w 5629738"/>
              <a:gd name="connsiteY26" fmla="*/ 3034 h 7192213"/>
              <a:gd name="connsiteX27" fmla="*/ 5629738 w 5629738"/>
              <a:gd name="connsiteY27" fmla="*/ 36562 h 7192213"/>
              <a:gd name="connsiteX28" fmla="*/ 5629737 w 5629738"/>
              <a:gd name="connsiteY28" fmla="*/ 5426373 h 7192213"/>
              <a:gd name="connsiteX29" fmla="*/ 5629737 w 5629738"/>
              <a:gd name="connsiteY29" fmla="*/ 5848539 h 7192213"/>
              <a:gd name="connsiteX30" fmla="*/ 5629737 w 5629738"/>
              <a:gd name="connsiteY30" fmla="*/ 7158780 h 7192213"/>
              <a:gd name="connsiteX31" fmla="*/ 5596210 w 5629738"/>
              <a:gd name="connsiteY31" fmla="*/ 7192213 h 7192213"/>
              <a:gd name="connsiteX32" fmla="*/ 1982520 w 5629738"/>
              <a:gd name="connsiteY32" fmla="*/ 7192213 h 7192213"/>
              <a:gd name="connsiteX33" fmla="*/ 1976650 w 5629738"/>
              <a:gd name="connsiteY33" fmla="*/ 7189772 h 7192213"/>
              <a:gd name="connsiteX34" fmla="*/ 64205 w 5629738"/>
              <a:gd name="connsiteY34" fmla="*/ 7189772 h 7192213"/>
              <a:gd name="connsiteX35" fmla="*/ 28826 w 5629738"/>
              <a:gd name="connsiteY35" fmla="*/ 7165867 h 7192213"/>
              <a:gd name="connsiteX36" fmla="*/ 28826 w 5629738"/>
              <a:gd name="connsiteY36" fmla="*/ 6079439 h 7192213"/>
              <a:gd name="connsiteX37" fmla="*/ 18871 w 5629738"/>
              <a:gd name="connsiteY37" fmla="*/ 6043977 h 7192213"/>
              <a:gd name="connsiteX38" fmla="*/ 28826 w 5629738"/>
              <a:gd name="connsiteY38" fmla="*/ 6007501 h 7192213"/>
              <a:gd name="connsiteX39" fmla="*/ 28826 w 5629738"/>
              <a:gd name="connsiteY39" fmla="*/ 5521424 h 7192213"/>
              <a:gd name="connsiteX40" fmla="*/ 28826 w 5629738"/>
              <a:gd name="connsiteY40" fmla="*/ 5456903 h 7192213"/>
              <a:gd name="connsiteX41" fmla="*/ 18216 w 5629738"/>
              <a:gd name="connsiteY41" fmla="*/ 5420866 h 7192213"/>
              <a:gd name="connsiteX42" fmla="*/ 6056 w 5629738"/>
              <a:gd name="connsiteY42" fmla="*/ 5384020 h 7192213"/>
              <a:gd name="connsiteX43" fmla="*/ 815 w 5629738"/>
              <a:gd name="connsiteY43" fmla="*/ 5348515 h 7192213"/>
              <a:gd name="connsiteX44" fmla="*/ 0 w 5629738"/>
              <a:gd name="connsiteY44" fmla="*/ 5321182 h 7192213"/>
              <a:gd name="connsiteX0" fmla="*/ 0 w 5629738"/>
              <a:gd name="connsiteY0" fmla="*/ 5321182 h 7192213"/>
              <a:gd name="connsiteX1" fmla="*/ 7176 w 5629738"/>
              <a:gd name="connsiteY1" fmla="*/ 5292545 h 7192213"/>
              <a:gd name="connsiteX2" fmla="*/ 4191 w 5629738"/>
              <a:gd name="connsiteY2" fmla="*/ 5273215 h 7192213"/>
              <a:gd name="connsiteX3" fmla="*/ 11880 w 5629738"/>
              <a:gd name="connsiteY3" fmla="*/ 5237214 h 7192213"/>
              <a:gd name="connsiteX4" fmla="*/ 18963 w 5629738"/>
              <a:gd name="connsiteY4" fmla="*/ 5184548 h 7192213"/>
              <a:gd name="connsiteX5" fmla="*/ 26514 w 5629738"/>
              <a:gd name="connsiteY5" fmla="*/ 5148294 h 7192213"/>
              <a:gd name="connsiteX6" fmla="*/ 28826 w 5629738"/>
              <a:gd name="connsiteY6" fmla="*/ 5141304 h 7192213"/>
              <a:gd name="connsiteX7" fmla="*/ 28826 w 5629738"/>
              <a:gd name="connsiteY7" fmla="*/ 4904080 h 7192213"/>
              <a:gd name="connsiteX8" fmla="*/ 26241 w 5629738"/>
              <a:gd name="connsiteY8" fmla="*/ 4886580 h 7192213"/>
              <a:gd name="connsiteX9" fmla="*/ 28826 w 5629738"/>
              <a:gd name="connsiteY9" fmla="*/ 4827542 h 7192213"/>
              <a:gd name="connsiteX10" fmla="*/ 25306 w 5629738"/>
              <a:gd name="connsiteY10" fmla="*/ 4818968 h 7192213"/>
              <a:gd name="connsiteX11" fmla="*/ 28826 w 5629738"/>
              <a:gd name="connsiteY11" fmla="*/ 4761248 h 7192213"/>
              <a:gd name="connsiteX12" fmla="*/ 25835 w 5629738"/>
              <a:gd name="connsiteY12" fmla="*/ 4698008 h 7192213"/>
              <a:gd name="connsiteX13" fmla="*/ 17801 w 5629738"/>
              <a:gd name="connsiteY13" fmla="*/ 4693286 h 7192213"/>
              <a:gd name="connsiteX14" fmla="*/ 17096 w 5629738"/>
              <a:gd name="connsiteY14" fmla="*/ 4679416 h 7192213"/>
              <a:gd name="connsiteX15" fmla="*/ 17250 w 5629738"/>
              <a:gd name="connsiteY15" fmla="*/ 4657582 h 7192213"/>
              <a:gd name="connsiteX16" fmla="*/ 25682 w 5629738"/>
              <a:gd name="connsiteY16" fmla="*/ 4608673 h 7192213"/>
              <a:gd name="connsiteX17" fmla="*/ 20696 w 5629738"/>
              <a:gd name="connsiteY17" fmla="*/ 27254 h 7192213"/>
              <a:gd name="connsiteX18" fmla="*/ 44529 w 5629738"/>
              <a:gd name="connsiteY18" fmla="*/ 3139 h 7192213"/>
              <a:gd name="connsiteX19" fmla="*/ 64219 w 5629738"/>
              <a:gd name="connsiteY19" fmla="*/ 24 h 7192213"/>
              <a:gd name="connsiteX20" fmla="*/ 2653439 w 5629738"/>
              <a:gd name="connsiteY20" fmla="*/ 0 h 7192213"/>
              <a:gd name="connsiteX21" fmla="*/ 2959929 w 5629738"/>
              <a:gd name="connsiteY21" fmla="*/ 0 h 7192213"/>
              <a:gd name="connsiteX22" fmla="*/ 5549063 w 5629738"/>
              <a:gd name="connsiteY22" fmla="*/ 0 h 7192213"/>
              <a:gd name="connsiteX23" fmla="*/ 5549068 w 5629738"/>
              <a:gd name="connsiteY23" fmla="*/ 2 h 7192213"/>
              <a:gd name="connsiteX24" fmla="*/ 5553587 w 5629738"/>
              <a:gd name="connsiteY24" fmla="*/ 0 h 7192213"/>
              <a:gd name="connsiteX25" fmla="*/ 5559961 w 5629738"/>
              <a:gd name="connsiteY25" fmla="*/ 3034 h 7192213"/>
              <a:gd name="connsiteX26" fmla="*/ 5596211 w 5629738"/>
              <a:gd name="connsiteY26" fmla="*/ 3034 h 7192213"/>
              <a:gd name="connsiteX27" fmla="*/ 5629738 w 5629738"/>
              <a:gd name="connsiteY27" fmla="*/ 36562 h 7192213"/>
              <a:gd name="connsiteX28" fmla="*/ 5629737 w 5629738"/>
              <a:gd name="connsiteY28" fmla="*/ 5426373 h 7192213"/>
              <a:gd name="connsiteX29" fmla="*/ 5629737 w 5629738"/>
              <a:gd name="connsiteY29" fmla="*/ 7158780 h 7192213"/>
              <a:gd name="connsiteX30" fmla="*/ 5596210 w 5629738"/>
              <a:gd name="connsiteY30" fmla="*/ 7192213 h 7192213"/>
              <a:gd name="connsiteX31" fmla="*/ 1982520 w 5629738"/>
              <a:gd name="connsiteY31" fmla="*/ 7192213 h 7192213"/>
              <a:gd name="connsiteX32" fmla="*/ 1976650 w 5629738"/>
              <a:gd name="connsiteY32" fmla="*/ 7189772 h 7192213"/>
              <a:gd name="connsiteX33" fmla="*/ 64205 w 5629738"/>
              <a:gd name="connsiteY33" fmla="*/ 7189772 h 7192213"/>
              <a:gd name="connsiteX34" fmla="*/ 28826 w 5629738"/>
              <a:gd name="connsiteY34" fmla="*/ 7165867 h 7192213"/>
              <a:gd name="connsiteX35" fmla="*/ 28826 w 5629738"/>
              <a:gd name="connsiteY35" fmla="*/ 6079439 h 7192213"/>
              <a:gd name="connsiteX36" fmla="*/ 18871 w 5629738"/>
              <a:gd name="connsiteY36" fmla="*/ 6043977 h 7192213"/>
              <a:gd name="connsiteX37" fmla="*/ 28826 w 5629738"/>
              <a:gd name="connsiteY37" fmla="*/ 6007501 h 7192213"/>
              <a:gd name="connsiteX38" fmla="*/ 28826 w 5629738"/>
              <a:gd name="connsiteY38" fmla="*/ 5521424 h 7192213"/>
              <a:gd name="connsiteX39" fmla="*/ 28826 w 5629738"/>
              <a:gd name="connsiteY39" fmla="*/ 5456903 h 7192213"/>
              <a:gd name="connsiteX40" fmla="*/ 18216 w 5629738"/>
              <a:gd name="connsiteY40" fmla="*/ 5420866 h 7192213"/>
              <a:gd name="connsiteX41" fmla="*/ 6056 w 5629738"/>
              <a:gd name="connsiteY41" fmla="*/ 5384020 h 7192213"/>
              <a:gd name="connsiteX42" fmla="*/ 815 w 5629738"/>
              <a:gd name="connsiteY42" fmla="*/ 5348515 h 7192213"/>
              <a:gd name="connsiteX43" fmla="*/ 0 w 5629738"/>
              <a:gd name="connsiteY43" fmla="*/ 5321182 h 7192213"/>
              <a:gd name="connsiteX0" fmla="*/ 0 w 5633928"/>
              <a:gd name="connsiteY0" fmla="*/ 5321182 h 7192213"/>
              <a:gd name="connsiteX1" fmla="*/ 7176 w 5633928"/>
              <a:gd name="connsiteY1" fmla="*/ 5292545 h 7192213"/>
              <a:gd name="connsiteX2" fmla="*/ 4191 w 5633928"/>
              <a:gd name="connsiteY2" fmla="*/ 5273215 h 7192213"/>
              <a:gd name="connsiteX3" fmla="*/ 11880 w 5633928"/>
              <a:gd name="connsiteY3" fmla="*/ 5237214 h 7192213"/>
              <a:gd name="connsiteX4" fmla="*/ 18963 w 5633928"/>
              <a:gd name="connsiteY4" fmla="*/ 5184548 h 7192213"/>
              <a:gd name="connsiteX5" fmla="*/ 26514 w 5633928"/>
              <a:gd name="connsiteY5" fmla="*/ 5148294 h 7192213"/>
              <a:gd name="connsiteX6" fmla="*/ 28826 w 5633928"/>
              <a:gd name="connsiteY6" fmla="*/ 5141304 h 7192213"/>
              <a:gd name="connsiteX7" fmla="*/ 28826 w 5633928"/>
              <a:gd name="connsiteY7" fmla="*/ 4904080 h 7192213"/>
              <a:gd name="connsiteX8" fmla="*/ 26241 w 5633928"/>
              <a:gd name="connsiteY8" fmla="*/ 4886580 h 7192213"/>
              <a:gd name="connsiteX9" fmla="*/ 28826 w 5633928"/>
              <a:gd name="connsiteY9" fmla="*/ 4827542 h 7192213"/>
              <a:gd name="connsiteX10" fmla="*/ 25306 w 5633928"/>
              <a:gd name="connsiteY10" fmla="*/ 4818968 h 7192213"/>
              <a:gd name="connsiteX11" fmla="*/ 28826 w 5633928"/>
              <a:gd name="connsiteY11" fmla="*/ 4761248 h 7192213"/>
              <a:gd name="connsiteX12" fmla="*/ 25835 w 5633928"/>
              <a:gd name="connsiteY12" fmla="*/ 4698008 h 7192213"/>
              <a:gd name="connsiteX13" fmla="*/ 17801 w 5633928"/>
              <a:gd name="connsiteY13" fmla="*/ 4693286 h 7192213"/>
              <a:gd name="connsiteX14" fmla="*/ 17096 w 5633928"/>
              <a:gd name="connsiteY14" fmla="*/ 4679416 h 7192213"/>
              <a:gd name="connsiteX15" fmla="*/ 17250 w 5633928"/>
              <a:gd name="connsiteY15" fmla="*/ 4657582 h 7192213"/>
              <a:gd name="connsiteX16" fmla="*/ 25682 w 5633928"/>
              <a:gd name="connsiteY16" fmla="*/ 4608673 h 7192213"/>
              <a:gd name="connsiteX17" fmla="*/ 20696 w 5633928"/>
              <a:gd name="connsiteY17" fmla="*/ 27254 h 7192213"/>
              <a:gd name="connsiteX18" fmla="*/ 44529 w 5633928"/>
              <a:gd name="connsiteY18" fmla="*/ 3139 h 7192213"/>
              <a:gd name="connsiteX19" fmla="*/ 64219 w 5633928"/>
              <a:gd name="connsiteY19" fmla="*/ 24 h 7192213"/>
              <a:gd name="connsiteX20" fmla="*/ 2653439 w 5633928"/>
              <a:gd name="connsiteY20" fmla="*/ 0 h 7192213"/>
              <a:gd name="connsiteX21" fmla="*/ 2959929 w 5633928"/>
              <a:gd name="connsiteY21" fmla="*/ 0 h 7192213"/>
              <a:gd name="connsiteX22" fmla="*/ 5549063 w 5633928"/>
              <a:gd name="connsiteY22" fmla="*/ 0 h 7192213"/>
              <a:gd name="connsiteX23" fmla="*/ 5549068 w 5633928"/>
              <a:gd name="connsiteY23" fmla="*/ 2 h 7192213"/>
              <a:gd name="connsiteX24" fmla="*/ 5553587 w 5633928"/>
              <a:gd name="connsiteY24" fmla="*/ 0 h 7192213"/>
              <a:gd name="connsiteX25" fmla="*/ 5559961 w 5633928"/>
              <a:gd name="connsiteY25" fmla="*/ 3034 h 7192213"/>
              <a:gd name="connsiteX26" fmla="*/ 5596211 w 5633928"/>
              <a:gd name="connsiteY26" fmla="*/ 3034 h 7192213"/>
              <a:gd name="connsiteX27" fmla="*/ 5629738 w 5633928"/>
              <a:gd name="connsiteY27" fmla="*/ 36562 h 7192213"/>
              <a:gd name="connsiteX28" fmla="*/ 5629737 w 5633928"/>
              <a:gd name="connsiteY28" fmla="*/ 7158780 h 7192213"/>
              <a:gd name="connsiteX29" fmla="*/ 5596210 w 5633928"/>
              <a:gd name="connsiteY29" fmla="*/ 7192213 h 7192213"/>
              <a:gd name="connsiteX30" fmla="*/ 1982520 w 5633928"/>
              <a:gd name="connsiteY30" fmla="*/ 7192213 h 7192213"/>
              <a:gd name="connsiteX31" fmla="*/ 1976650 w 5633928"/>
              <a:gd name="connsiteY31" fmla="*/ 7189772 h 7192213"/>
              <a:gd name="connsiteX32" fmla="*/ 64205 w 5633928"/>
              <a:gd name="connsiteY32" fmla="*/ 7189772 h 7192213"/>
              <a:gd name="connsiteX33" fmla="*/ 28826 w 5633928"/>
              <a:gd name="connsiteY33" fmla="*/ 7165867 h 7192213"/>
              <a:gd name="connsiteX34" fmla="*/ 28826 w 5633928"/>
              <a:gd name="connsiteY34" fmla="*/ 6079439 h 7192213"/>
              <a:gd name="connsiteX35" fmla="*/ 18871 w 5633928"/>
              <a:gd name="connsiteY35" fmla="*/ 6043977 h 7192213"/>
              <a:gd name="connsiteX36" fmla="*/ 28826 w 5633928"/>
              <a:gd name="connsiteY36" fmla="*/ 6007501 h 7192213"/>
              <a:gd name="connsiteX37" fmla="*/ 28826 w 5633928"/>
              <a:gd name="connsiteY37" fmla="*/ 5521424 h 7192213"/>
              <a:gd name="connsiteX38" fmla="*/ 28826 w 5633928"/>
              <a:gd name="connsiteY38" fmla="*/ 5456903 h 7192213"/>
              <a:gd name="connsiteX39" fmla="*/ 18216 w 5633928"/>
              <a:gd name="connsiteY39" fmla="*/ 5420866 h 7192213"/>
              <a:gd name="connsiteX40" fmla="*/ 6056 w 5633928"/>
              <a:gd name="connsiteY40" fmla="*/ 5384020 h 7192213"/>
              <a:gd name="connsiteX41" fmla="*/ 815 w 5633928"/>
              <a:gd name="connsiteY41" fmla="*/ 5348515 h 7192213"/>
              <a:gd name="connsiteX42" fmla="*/ 0 w 5633928"/>
              <a:gd name="connsiteY42" fmla="*/ 5321182 h 7192213"/>
              <a:gd name="connsiteX0" fmla="*/ 0 w 5633928"/>
              <a:gd name="connsiteY0" fmla="*/ 5321182 h 7192213"/>
              <a:gd name="connsiteX1" fmla="*/ 7176 w 5633928"/>
              <a:gd name="connsiteY1" fmla="*/ 5292545 h 7192213"/>
              <a:gd name="connsiteX2" fmla="*/ 4191 w 5633928"/>
              <a:gd name="connsiteY2" fmla="*/ 5273215 h 7192213"/>
              <a:gd name="connsiteX3" fmla="*/ 11880 w 5633928"/>
              <a:gd name="connsiteY3" fmla="*/ 5237214 h 7192213"/>
              <a:gd name="connsiteX4" fmla="*/ 18963 w 5633928"/>
              <a:gd name="connsiteY4" fmla="*/ 5184548 h 7192213"/>
              <a:gd name="connsiteX5" fmla="*/ 26514 w 5633928"/>
              <a:gd name="connsiteY5" fmla="*/ 5148294 h 7192213"/>
              <a:gd name="connsiteX6" fmla="*/ 28826 w 5633928"/>
              <a:gd name="connsiteY6" fmla="*/ 5141304 h 7192213"/>
              <a:gd name="connsiteX7" fmla="*/ 28826 w 5633928"/>
              <a:gd name="connsiteY7" fmla="*/ 4904080 h 7192213"/>
              <a:gd name="connsiteX8" fmla="*/ 26241 w 5633928"/>
              <a:gd name="connsiteY8" fmla="*/ 4886580 h 7192213"/>
              <a:gd name="connsiteX9" fmla="*/ 28826 w 5633928"/>
              <a:gd name="connsiteY9" fmla="*/ 4827542 h 7192213"/>
              <a:gd name="connsiteX10" fmla="*/ 25306 w 5633928"/>
              <a:gd name="connsiteY10" fmla="*/ 4818968 h 7192213"/>
              <a:gd name="connsiteX11" fmla="*/ 28826 w 5633928"/>
              <a:gd name="connsiteY11" fmla="*/ 4761248 h 7192213"/>
              <a:gd name="connsiteX12" fmla="*/ 25835 w 5633928"/>
              <a:gd name="connsiteY12" fmla="*/ 4698008 h 7192213"/>
              <a:gd name="connsiteX13" fmla="*/ 17801 w 5633928"/>
              <a:gd name="connsiteY13" fmla="*/ 4693286 h 7192213"/>
              <a:gd name="connsiteX14" fmla="*/ 17096 w 5633928"/>
              <a:gd name="connsiteY14" fmla="*/ 4679416 h 7192213"/>
              <a:gd name="connsiteX15" fmla="*/ 17250 w 5633928"/>
              <a:gd name="connsiteY15" fmla="*/ 4657582 h 7192213"/>
              <a:gd name="connsiteX16" fmla="*/ 25682 w 5633928"/>
              <a:gd name="connsiteY16" fmla="*/ 4608673 h 7192213"/>
              <a:gd name="connsiteX17" fmla="*/ 20696 w 5633928"/>
              <a:gd name="connsiteY17" fmla="*/ 27254 h 7192213"/>
              <a:gd name="connsiteX18" fmla="*/ 44529 w 5633928"/>
              <a:gd name="connsiteY18" fmla="*/ 3139 h 7192213"/>
              <a:gd name="connsiteX19" fmla="*/ 64219 w 5633928"/>
              <a:gd name="connsiteY19" fmla="*/ 24 h 7192213"/>
              <a:gd name="connsiteX20" fmla="*/ 2653439 w 5633928"/>
              <a:gd name="connsiteY20" fmla="*/ 0 h 7192213"/>
              <a:gd name="connsiteX21" fmla="*/ 2959929 w 5633928"/>
              <a:gd name="connsiteY21" fmla="*/ 0 h 7192213"/>
              <a:gd name="connsiteX22" fmla="*/ 5549063 w 5633928"/>
              <a:gd name="connsiteY22" fmla="*/ 0 h 7192213"/>
              <a:gd name="connsiteX23" fmla="*/ 5549068 w 5633928"/>
              <a:gd name="connsiteY23" fmla="*/ 2 h 7192213"/>
              <a:gd name="connsiteX24" fmla="*/ 5553587 w 5633928"/>
              <a:gd name="connsiteY24" fmla="*/ 0 h 7192213"/>
              <a:gd name="connsiteX25" fmla="*/ 5559961 w 5633928"/>
              <a:gd name="connsiteY25" fmla="*/ 3034 h 7192213"/>
              <a:gd name="connsiteX26" fmla="*/ 5596211 w 5633928"/>
              <a:gd name="connsiteY26" fmla="*/ 3034 h 7192213"/>
              <a:gd name="connsiteX27" fmla="*/ 5629738 w 5633928"/>
              <a:gd name="connsiteY27" fmla="*/ 36562 h 7192213"/>
              <a:gd name="connsiteX28" fmla="*/ 5629737 w 5633928"/>
              <a:gd name="connsiteY28" fmla="*/ 7158780 h 7192213"/>
              <a:gd name="connsiteX29" fmla="*/ 5596210 w 5633928"/>
              <a:gd name="connsiteY29" fmla="*/ 7192213 h 7192213"/>
              <a:gd name="connsiteX30" fmla="*/ 1982520 w 5633928"/>
              <a:gd name="connsiteY30" fmla="*/ 7192213 h 7192213"/>
              <a:gd name="connsiteX31" fmla="*/ 64205 w 5633928"/>
              <a:gd name="connsiteY31" fmla="*/ 7189772 h 7192213"/>
              <a:gd name="connsiteX32" fmla="*/ 28826 w 5633928"/>
              <a:gd name="connsiteY32" fmla="*/ 7165867 h 7192213"/>
              <a:gd name="connsiteX33" fmla="*/ 28826 w 5633928"/>
              <a:gd name="connsiteY33" fmla="*/ 6079439 h 7192213"/>
              <a:gd name="connsiteX34" fmla="*/ 18871 w 5633928"/>
              <a:gd name="connsiteY34" fmla="*/ 6043977 h 7192213"/>
              <a:gd name="connsiteX35" fmla="*/ 28826 w 5633928"/>
              <a:gd name="connsiteY35" fmla="*/ 6007501 h 7192213"/>
              <a:gd name="connsiteX36" fmla="*/ 28826 w 5633928"/>
              <a:gd name="connsiteY36" fmla="*/ 5521424 h 7192213"/>
              <a:gd name="connsiteX37" fmla="*/ 28826 w 5633928"/>
              <a:gd name="connsiteY37" fmla="*/ 5456903 h 7192213"/>
              <a:gd name="connsiteX38" fmla="*/ 18216 w 5633928"/>
              <a:gd name="connsiteY38" fmla="*/ 5420866 h 7192213"/>
              <a:gd name="connsiteX39" fmla="*/ 6056 w 5633928"/>
              <a:gd name="connsiteY39" fmla="*/ 5384020 h 7192213"/>
              <a:gd name="connsiteX40" fmla="*/ 815 w 5633928"/>
              <a:gd name="connsiteY40" fmla="*/ 5348515 h 7192213"/>
              <a:gd name="connsiteX41" fmla="*/ 0 w 5633928"/>
              <a:gd name="connsiteY41" fmla="*/ 5321182 h 7192213"/>
              <a:gd name="connsiteX0" fmla="*/ 0 w 5633928"/>
              <a:gd name="connsiteY0" fmla="*/ 5321182 h 7192213"/>
              <a:gd name="connsiteX1" fmla="*/ 7176 w 5633928"/>
              <a:gd name="connsiteY1" fmla="*/ 5292545 h 7192213"/>
              <a:gd name="connsiteX2" fmla="*/ 4191 w 5633928"/>
              <a:gd name="connsiteY2" fmla="*/ 5273215 h 7192213"/>
              <a:gd name="connsiteX3" fmla="*/ 11880 w 5633928"/>
              <a:gd name="connsiteY3" fmla="*/ 5237214 h 7192213"/>
              <a:gd name="connsiteX4" fmla="*/ 18963 w 5633928"/>
              <a:gd name="connsiteY4" fmla="*/ 5184548 h 7192213"/>
              <a:gd name="connsiteX5" fmla="*/ 26514 w 5633928"/>
              <a:gd name="connsiteY5" fmla="*/ 5148294 h 7192213"/>
              <a:gd name="connsiteX6" fmla="*/ 28826 w 5633928"/>
              <a:gd name="connsiteY6" fmla="*/ 5141304 h 7192213"/>
              <a:gd name="connsiteX7" fmla="*/ 28826 w 5633928"/>
              <a:gd name="connsiteY7" fmla="*/ 4904080 h 7192213"/>
              <a:gd name="connsiteX8" fmla="*/ 26241 w 5633928"/>
              <a:gd name="connsiteY8" fmla="*/ 4886580 h 7192213"/>
              <a:gd name="connsiteX9" fmla="*/ 28826 w 5633928"/>
              <a:gd name="connsiteY9" fmla="*/ 4827542 h 7192213"/>
              <a:gd name="connsiteX10" fmla="*/ 25306 w 5633928"/>
              <a:gd name="connsiteY10" fmla="*/ 4818968 h 7192213"/>
              <a:gd name="connsiteX11" fmla="*/ 28826 w 5633928"/>
              <a:gd name="connsiteY11" fmla="*/ 4761248 h 7192213"/>
              <a:gd name="connsiteX12" fmla="*/ 25835 w 5633928"/>
              <a:gd name="connsiteY12" fmla="*/ 4698008 h 7192213"/>
              <a:gd name="connsiteX13" fmla="*/ 17801 w 5633928"/>
              <a:gd name="connsiteY13" fmla="*/ 4693286 h 7192213"/>
              <a:gd name="connsiteX14" fmla="*/ 17096 w 5633928"/>
              <a:gd name="connsiteY14" fmla="*/ 4679416 h 7192213"/>
              <a:gd name="connsiteX15" fmla="*/ 17250 w 5633928"/>
              <a:gd name="connsiteY15" fmla="*/ 4657582 h 7192213"/>
              <a:gd name="connsiteX16" fmla="*/ 25682 w 5633928"/>
              <a:gd name="connsiteY16" fmla="*/ 4608673 h 7192213"/>
              <a:gd name="connsiteX17" fmla="*/ 20696 w 5633928"/>
              <a:gd name="connsiteY17" fmla="*/ 27254 h 7192213"/>
              <a:gd name="connsiteX18" fmla="*/ 44529 w 5633928"/>
              <a:gd name="connsiteY18" fmla="*/ 3139 h 7192213"/>
              <a:gd name="connsiteX19" fmla="*/ 64219 w 5633928"/>
              <a:gd name="connsiteY19" fmla="*/ 24 h 7192213"/>
              <a:gd name="connsiteX20" fmla="*/ 2653439 w 5633928"/>
              <a:gd name="connsiteY20" fmla="*/ 0 h 7192213"/>
              <a:gd name="connsiteX21" fmla="*/ 2959929 w 5633928"/>
              <a:gd name="connsiteY21" fmla="*/ 0 h 7192213"/>
              <a:gd name="connsiteX22" fmla="*/ 5549063 w 5633928"/>
              <a:gd name="connsiteY22" fmla="*/ 0 h 7192213"/>
              <a:gd name="connsiteX23" fmla="*/ 5549068 w 5633928"/>
              <a:gd name="connsiteY23" fmla="*/ 2 h 7192213"/>
              <a:gd name="connsiteX24" fmla="*/ 5553587 w 5633928"/>
              <a:gd name="connsiteY24" fmla="*/ 0 h 7192213"/>
              <a:gd name="connsiteX25" fmla="*/ 5559961 w 5633928"/>
              <a:gd name="connsiteY25" fmla="*/ 3034 h 7192213"/>
              <a:gd name="connsiteX26" fmla="*/ 5596211 w 5633928"/>
              <a:gd name="connsiteY26" fmla="*/ 3034 h 7192213"/>
              <a:gd name="connsiteX27" fmla="*/ 5629738 w 5633928"/>
              <a:gd name="connsiteY27" fmla="*/ 36562 h 7192213"/>
              <a:gd name="connsiteX28" fmla="*/ 5629737 w 5633928"/>
              <a:gd name="connsiteY28" fmla="*/ 7158780 h 7192213"/>
              <a:gd name="connsiteX29" fmla="*/ 5596210 w 5633928"/>
              <a:gd name="connsiteY29" fmla="*/ 7192213 h 7192213"/>
              <a:gd name="connsiteX30" fmla="*/ 64205 w 5633928"/>
              <a:gd name="connsiteY30" fmla="*/ 7189772 h 7192213"/>
              <a:gd name="connsiteX31" fmla="*/ 28826 w 5633928"/>
              <a:gd name="connsiteY31" fmla="*/ 7165867 h 7192213"/>
              <a:gd name="connsiteX32" fmla="*/ 28826 w 5633928"/>
              <a:gd name="connsiteY32" fmla="*/ 6079439 h 7192213"/>
              <a:gd name="connsiteX33" fmla="*/ 18871 w 5633928"/>
              <a:gd name="connsiteY33" fmla="*/ 6043977 h 7192213"/>
              <a:gd name="connsiteX34" fmla="*/ 28826 w 5633928"/>
              <a:gd name="connsiteY34" fmla="*/ 6007501 h 7192213"/>
              <a:gd name="connsiteX35" fmla="*/ 28826 w 5633928"/>
              <a:gd name="connsiteY35" fmla="*/ 5521424 h 7192213"/>
              <a:gd name="connsiteX36" fmla="*/ 28826 w 5633928"/>
              <a:gd name="connsiteY36" fmla="*/ 5456903 h 7192213"/>
              <a:gd name="connsiteX37" fmla="*/ 18216 w 5633928"/>
              <a:gd name="connsiteY37" fmla="*/ 5420866 h 7192213"/>
              <a:gd name="connsiteX38" fmla="*/ 6056 w 5633928"/>
              <a:gd name="connsiteY38" fmla="*/ 5384020 h 7192213"/>
              <a:gd name="connsiteX39" fmla="*/ 815 w 5633928"/>
              <a:gd name="connsiteY39" fmla="*/ 5348515 h 7192213"/>
              <a:gd name="connsiteX40" fmla="*/ 0 w 5633928"/>
              <a:gd name="connsiteY40" fmla="*/ 5321182 h 7192213"/>
              <a:gd name="connsiteX0" fmla="*/ 0 w 5633928"/>
              <a:gd name="connsiteY0" fmla="*/ 5321182 h 7192213"/>
              <a:gd name="connsiteX1" fmla="*/ 7176 w 5633928"/>
              <a:gd name="connsiteY1" fmla="*/ 5292545 h 7192213"/>
              <a:gd name="connsiteX2" fmla="*/ 4191 w 5633928"/>
              <a:gd name="connsiteY2" fmla="*/ 5273215 h 7192213"/>
              <a:gd name="connsiteX3" fmla="*/ 11880 w 5633928"/>
              <a:gd name="connsiteY3" fmla="*/ 5237214 h 7192213"/>
              <a:gd name="connsiteX4" fmla="*/ 18963 w 5633928"/>
              <a:gd name="connsiteY4" fmla="*/ 5184548 h 7192213"/>
              <a:gd name="connsiteX5" fmla="*/ 26514 w 5633928"/>
              <a:gd name="connsiteY5" fmla="*/ 5148294 h 7192213"/>
              <a:gd name="connsiteX6" fmla="*/ 28826 w 5633928"/>
              <a:gd name="connsiteY6" fmla="*/ 5141304 h 7192213"/>
              <a:gd name="connsiteX7" fmla="*/ 28826 w 5633928"/>
              <a:gd name="connsiteY7" fmla="*/ 4904080 h 7192213"/>
              <a:gd name="connsiteX8" fmla="*/ 26241 w 5633928"/>
              <a:gd name="connsiteY8" fmla="*/ 4886580 h 7192213"/>
              <a:gd name="connsiteX9" fmla="*/ 28826 w 5633928"/>
              <a:gd name="connsiteY9" fmla="*/ 4827542 h 7192213"/>
              <a:gd name="connsiteX10" fmla="*/ 25306 w 5633928"/>
              <a:gd name="connsiteY10" fmla="*/ 4818968 h 7192213"/>
              <a:gd name="connsiteX11" fmla="*/ 28826 w 5633928"/>
              <a:gd name="connsiteY11" fmla="*/ 4761248 h 7192213"/>
              <a:gd name="connsiteX12" fmla="*/ 25835 w 5633928"/>
              <a:gd name="connsiteY12" fmla="*/ 4698008 h 7192213"/>
              <a:gd name="connsiteX13" fmla="*/ 17801 w 5633928"/>
              <a:gd name="connsiteY13" fmla="*/ 4693286 h 7192213"/>
              <a:gd name="connsiteX14" fmla="*/ 17096 w 5633928"/>
              <a:gd name="connsiteY14" fmla="*/ 4679416 h 7192213"/>
              <a:gd name="connsiteX15" fmla="*/ 17250 w 5633928"/>
              <a:gd name="connsiteY15" fmla="*/ 4657582 h 7192213"/>
              <a:gd name="connsiteX16" fmla="*/ 25682 w 5633928"/>
              <a:gd name="connsiteY16" fmla="*/ 4608673 h 7192213"/>
              <a:gd name="connsiteX17" fmla="*/ 20696 w 5633928"/>
              <a:gd name="connsiteY17" fmla="*/ 27254 h 7192213"/>
              <a:gd name="connsiteX18" fmla="*/ 44529 w 5633928"/>
              <a:gd name="connsiteY18" fmla="*/ 3139 h 7192213"/>
              <a:gd name="connsiteX19" fmla="*/ 64219 w 5633928"/>
              <a:gd name="connsiteY19" fmla="*/ 24 h 7192213"/>
              <a:gd name="connsiteX20" fmla="*/ 2653439 w 5633928"/>
              <a:gd name="connsiteY20" fmla="*/ 0 h 7192213"/>
              <a:gd name="connsiteX21" fmla="*/ 5549063 w 5633928"/>
              <a:gd name="connsiteY21" fmla="*/ 0 h 7192213"/>
              <a:gd name="connsiteX22" fmla="*/ 5549068 w 5633928"/>
              <a:gd name="connsiteY22" fmla="*/ 2 h 7192213"/>
              <a:gd name="connsiteX23" fmla="*/ 5553587 w 5633928"/>
              <a:gd name="connsiteY23" fmla="*/ 0 h 7192213"/>
              <a:gd name="connsiteX24" fmla="*/ 5559961 w 5633928"/>
              <a:gd name="connsiteY24" fmla="*/ 3034 h 7192213"/>
              <a:gd name="connsiteX25" fmla="*/ 5596211 w 5633928"/>
              <a:gd name="connsiteY25" fmla="*/ 3034 h 7192213"/>
              <a:gd name="connsiteX26" fmla="*/ 5629738 w 5633928"/>
              <a:gd name="connsiteY26" fmla="*/ 36562 h 7192213"/>
              <a:gd name="connsiteX27" fmla="*/ 5629737 w 5633928"/>
              <a:gd name="connsiteY27" fmla="*/ 7158780 h 7192213"/>
              <a:gd name="connsiteX28" fmla="*/ 5596210 w 5633928"/>
              <a:gd name="connsiteY28" fmla="*/ 7192213 h 7192213"/>
              <a:gd name="connsiteX29" fmla="*/ 64205 w 5633928"/>
              <a:gd name="connsiteY29" fmla="*/ 7189772 h 7192213"/>
              <a:gd name="connsiteX30" fmla="*/ 28826 w 5633928"/>
              <a:gd name="connsiteY30" fmla="*/ 7165867 h 7192213"/>
              <a:gd name="connsiteX31" fmla="*/ 28826 w 5633928"/>
              <a:gd name="connsiteY31" fmla="*/ 6079439 h 7192213"/>
              <a:gd name="connsiteX32" fmla="*/ 18871 w 5633928"/>
              <a:gd name="connsiteY32" fmla="*/ 6043977 h 7192213"/>
              <a:gd name="connsiteX33" fmla="*/ 28826 w 5633928"/>
              <a:gd name="connsiteY33" fmla="*/ 6007501 h 7192213"/>
              <a:gd name="connsiteX34" fmla="*/ 28826 w 5633928"/>
              <a:gd name="connsiteY34" fmla="*/ 5521424 h 7192213"/>
              <a:gd name="connsiteX35" fmla="*/ 28826 w 5633928"/>
              <a:gd name="connsiteY35" fmla="*/ 5456903 h 7192213"/>
              <a:gd name="connsiteX36" fmla="*/ 18216 w 5633928"/>
              <a:gd name="connsiteY36" fmla="*/ 5420866 h 7192213"/>
              <a:gd name="connsiteX37" fmla="*/ 6056 w 5633928"/>
              <a:gd name="connsiteY37" fmla="*/ 5384020 h 7192213"/>
              <a:gd name="connsiteX38" fmla="*/ 815 w 5633928"/>
              <a:gd name="connsiteY38" fmla="*/ 5348515 h 7192213"/>
              <a:gd name="connsiteX39" fmla="*/ 0 w 5633928"/>
              <a:gd name="connsiteY39" fmla="*/ 5321182 h 7192213"/>
              <a:gd name="connsiteX0" fmla="*/ 0 w 5633928"/>
              <a:gd name="connsiteY0" fmla="*/ 5321182 h 7192213"/>
              <a:gd name="connsiteX1" fmla="*/ 7176 w 5633928"/>
              <a:gd name="connsiteY1" fmla="*/ 5292545 h 7192213"/>
              <a:gd name="connsiteX2" fmla="*/ 4191 w 5633928"/>
              <a:gd name="connsiteY2" fmla="*/ 5273215 h 7192213"/>
              <a:gd name="connsiteX3" fmla="*/ 11880 w 5633928"/>
              <a:gd name="connsiteY3" fmla="*/ 5237214 h 7192213"/>
              <a:gd name="connsiteX4" fmla="*/ 18963 w 5633928"/>
              <a:gd name="connsiteY4" fmla="*/ 5184548 h 7192213"/>
              <a:gd name="connsiteX5" fmla="*/ 26514 w 5633928"/>
              <a:gd name="connsiteY5" fmla="*/ 5148294 h 7192213"/>
              <a:gd name="connsiteX6" fmla="*/ 28826 w 5633928"/>
              <a:gd name="connsiteY6" fmla="*/ 5141304 h 7192213"/>
              <a:gd name="connsiteX7" fmla="*/ 28826 w 5633928"/>
              <a:gd name="connsiteY7" fmla="*/ 4904080 h 7192213"/>
              <a:gd name="connsiteX8" fmla="*/ 26241 w 5633928"/>
              <a:gd name="connsiteY8" fmla="*/ 4886580 h 7192213"/>
              <a:gd name="connsiteX9" fmla="*/ 28826 w 5633928"/>
              <a:gd name="connsiteY9" fmla="*/ 4827542 h 7192213"/>
              <a:gd name="connsiteX10" fmla="*/ 25306 w 5633928"/>
              <a:gd name="connsiteY10" fmla="*/ 4818968 h 7192213"/>
              <a:gd name="connsiteX11" fmla="*/ 28826 w 5633928"/>
              <a:gd name="connsiteY11" fmla="*/ 4761248 h 7192213"/>
              <a:gd name="connsiteX12" fmla="*/ 25835 w 5633928"/>
              <a:gd name="connsiteY12" fmla="*/ 4698008 h 7192213"/>
              <a:gd name="connsiteX13" fmla="*/ 17801 w 5633928"/>
              <a:gd name="connsiteY13" fmla="*/ 4693286 h 7192213"/>
              <a:gd name="connsiteX14" fmla="*/ 17096 w 5633928"/>
              <a:gd name="connsiteY14" fmla="*/ 4679416 h 7192213"/>
              <a:gd name="connsiteX15" fmla="*/ 17250 w 5633928"/>
              <a:gd name="connsiteY15" fmla="*/ 4657582 h 7192213"/>
              <a:gd name="connsiteX16" fmla="*/ 25682 w 5633928"/>
              <a:gd name="connsiteY16" fmla="*/ 4608673 h 7192213"/>
              <a:gd name="connsiteX17" fmla="*/ 20696 w 5633928"/>
              <a:gd name="connsiteY17" fmla="*/ 27254 h 7192213"/>
              <a:gd name="connsiteX18" fmla="*/ 44529 w 5633928"/>
              <a:gd name="connsiteY18" fmla="*/ 3139 h 7192213"/>
              <a:gd name="connsiteX19" fmla="*/ 64219 w 5633928"/>
              <a:gd name="connsiteY19" fmla="*/ 24 h 7192213"/>
              <a:gd name="connsiteX20" fmla="*/ 5549063 w 5633928"/>
              <a:gd name="connsiteY20" fmla="*/ 0 h 7192213"/>
              <a:gd name="connsiteX21" fmla="*/ 5549068 w 5633928"/>
              <a:gd name="connsiteY21" fmla="*/ 2 h 7192213"/>
              <a:gd name="connsiteX22" fmla="*/ 5553587 w 5633928"/>
              <a:gd name="connsiteY22" fmla="*/ 0 h 7192213"/>
              <a:gd name="connsiteX23" fmla="*/ 5559961 w 5633928"/>
              <a:gd name="connsiteY23" fmla="*/ 3034 h 7192213"/>
              <a:gd name="connsiteX24" fmla="*/ 5596211 w 5633928"/>
              <a:gd name="connsiteY24" fmla="*/ 3034 h 7192213"/>
              <a:gd name="connsiteX25" fmla="*/ 5629738 w 5633928"/>
              <a:gd name="connsiteY25" fmla="*/ 36562 h 7192213"/>
              <a:gd name="connsiteX26" fmla="*/ 5629737 w 5633928"/>
              <a:gd name="connsiteY26" fmla="*/ 7158780 h 7192213"/>
              <a:gd name="connsiteX27" fmla="*/ 5596210 w 5633928"/>
              <a:gd name="connsiteY27" fmla="*/ 7192213 h 7192213"/>
              <a:gd name="connsiteX28" fmla="*/ 64205 w 5633928"/>
              <a:gd name="connsiteY28" fmla="*/ 7189772 h 7192213"/>
              <a:gd name="connsiteX29" fmla="*/ 28826 w 5633928"/>
              <a:gd name="connsiteY29" fmla="*/ 7165867 h 7192213"/>
              <a:gd name="connsiteX30" fmla="*/ 28826 w 5633928"/>
              <a:gd name="connsiteY30" fmla="*/ 6079439 h 7192213"/>
              <a:gd name="connsiteX31" fmla="*/ 18871 w 5633928"/>
              <a:gd name="connsiteY31" fmla="*/ 6043977 h 7192213"/>
              <a:gd name="connsiteX32" fmla="*/ 28826 w 5633928"/>
              <a:gd name="connsiteY32" fmla="*/ 6007501 h 7192213"/>
              <a:gd name="connsiteX33" fmla="*/ 28826 w 5633928"/>
              <a:gd name="connsiteY33" fmla="*/ 5521424 h 7192213"/>
              <a:gd name="connsiteX34" fmla="*/ 28826 w 5633928"/>
              <a:gd name="connsiteY34" fmla="*/ 5456903 h 7192213"/>
              <a:gd name="connsiteX35" fmla="*/ 18216 w 5633928"/>
              <a:gd name="connsiteY35" fmla="*/ 5420866 h 7192213"/>
              <a:gd name="connsiteX36" fmla="*/ 6056 w 5633928"/>
              <a:gd name="connsiteY36" fmla="*/ 5384020 h 7192213"/>
              <a:gd name="connsiteX37" fmla="*/ 815 w 5633928"/>
              <a:gd name="connsiteY37" fmla="*/ 5348515 h 7192213"/>
              <a:gd name="connsiteX38" fmla="*/ 0 w 5633928"/>
              <a:gd name="connsiteY38" fmla="*/ 5321182 h 7192213"/>
              <a:gd name="connsiteX0" fmla="*/ 0 w 5633928"/>
              <a:gd name="connsiteY0" fmla="*/ 5321182 h 7192213"/>
              <a:gd name="connsiteX1" fmla="*/ 7176 w 5633928"/>
              <a:gd name="connsiteY1" fmla="*/ 5292545 h 7192213"/>
              <a:gd name="connsiteX2" fmla="*/ 4191 w 5633928"/>
              <a:gd name="connsiteY2" fmla="*/ 5273215 h 7192213"/>
              <a:gd name="connsiteX3" fmla="*/ 11880 w 5633928"/>
              <a:gd name="connsiteY3" fmla="*/ 5237214 h 7192213"/>
              <a:gd name="connsiteX4" fmla="*/ 18963 w 5633928"/>
              <a:gd name="connsiteY4" fmla="*/ 5184548 h 7192213"/>
              <a:gd name="connsiteX5" fmla="*/ 26514 w 5633928"/>
              <a:gd name="connsiteY5" fmla="*/ 5148294 h 7192213"/>
              <a:gd name="connsiteX6" fmla="*/ 28826 w 5633928"/>
              <a:gd name="connsiteY6" fmla="*/ 5141304 h 7192213"/>
              <a:gd name="connsiteX7" fmla="*/ 28826 w 5633928"/>
              <a:gd name="connsiteY7" fmla="*/ 4904080 h 7192213"/>
              <a:gd name="connsiteX8" fmla="*/ 26241 w 5633928"/>
              <a:gd name="connsiteY8" fmla="*/ 4886580 h 7192213"/>
              <a:gd name="connsiteX9" fmla="*/ 28826 w 5633928"/>
              <a:gd name="connsiteY9" fmla="*/ 4827542 h 7192213"/>
              <a:gd name="connsiteX10" fmla="*/ 25306 w 5633928"/>
              <a:gd name="connsiteY10" fmla="*/ 4818968 h 7192213"/>
              <a:gd name="connsiteX11" fmla="*/ 28826 w 5633928"/>
              <a:gd name="connsiteY11" fmla="*/ 4761248 h 7192213"/>
              <a:gd name="connsiteX12" fmla="*/ 25835 w 5633928"/>
              <a:gd name="connsiteY12" fmla="*/ 4698008 h 7192213"/>
              <a:gd name="connsiteX13" fmla="*/ 17801 w 5633928"/>
              <a:gd name="connsiteY13" fmla="*/ 4693286 h 7192213"/>
              <a:gd name="connsiteX14" fmla="*/ 17096 w 5633928"/>
              <a:gd name="connsiteY14" fmla="*/ 4679416 h 7192213"/>
              <a:gd name="connsiteX15" fmla="*/ 17250 w 5633928"/>
              <a:gd name="connsiteY15" fmla="*/ 4657582 h 7192213"/>
              <a:gd name="connsiteX16" fmla="*/ 25682 w 5633928"/>
              <a:gd name="connsiteY16" fmla="*/ 4608673 h 7192213"/>
              <a:gd name="connsiteX17" fmla="*/ 20696 w 5633928"/>
              <a:gd name="connsiteY17" fmla="*/ 27254 h 7192213"/>
              <a:gd name="connsiteX18" fmla="*/ 44529 w 5633928"/>
              <a:gd name="connsiteY18" fmla="*/ 3139 h 7192213"/>
              <a:gd name="connsiteX19" fmla="*/ 64219 w 5633928"/>
              <a:gd name="connsiteY19" fmla="*/ 24 h 7192213"/>
              <a:gd name="connsiteX20" fmla="*/ 5549063 w 5633928"/>
              <a:gd name="connsiteY20" fmla="*/ 0 h 7192213"/>
              <a:gd name="connsiteX21" fmla="*/ 5549068 w 5633928"/>
              <a:gd name="connsiteY21" fmla="*/ 2 h 7192213"/>
              <a:gd name="connsiteX22" fmla="*/ 5553587 w 5633928"/>
              <a:gd name="connsiteY22" fmla="*/ 0 h 7192213"/>
              <a:gd name="connsiteX23" fmla="*/ 5596211 w 5633928"/>
              <a:gd name="connsiteY23" fmla="*/ 3034 h 7192213"/>
              <a:gd name="connsiteX24" fmla="*/ 5629738 w 5633928"/>
              <a:gd name="connsiteY24" fmla="*/ 36562 h 7192213"/>
              <a:gd name="connsiteX25" fmla="*/ 5629737 w 5633928"/>
              <a:gd name="connsiteY25" fmla="*/ 7158780 h 7192213"/>
              <a:gd name="connsiteX26" fmla="*/ 5596210 w 5633928"/>
              <a:gd name="connsiteY26" fmla="*/ 7192213 h 7192213"/>
              <a:gd name="connsiteX27" fmla="*/ 64205 w 5633928"/>
              <a:gd name="connsiteY27" fmla="*/ 7189772 h 7192213"/>
              <a:gd name="connsiteX28" fmla="*/ 28826 w 5633928"/>
              <a:gd name="connsiteY28" fmla="*/ 7165867 h 7192213"/>
              <a:gd name="connsiteX29" fmla="*/ 28826 w 5633928"/>
              <a:gd name="connsiteY29" fmla="*/ 6079439 h 7192213"/>
              <a:gd name="connsiteX30" fmla="*/ 18871 w 5633928"/>
              <a:gd name="connsiteY30" fmla="*/ 6043977 h 7192213"/>
              <a:gd name="connsiteX31" fmla="*/ 28826 w 5633928"/>
              <a:gd name="connsiteY31" fmla="*/ 6007501 h 7192213"/>
              <a:gd name="connsiteX32" fmla="*/ 28826 w 5633928"/>
              <a:gd name="connsiteY32" fmla="*/ 5521424 h 7192213"/>
              <a:gd name="connsiteX33" fmla="*/ 28826 w 5633928"/>
              <a:gd name="connsiteY33" fmla="*/ 5456903 h 7192213"/>
              <a:gd name="connsiteX34" fmla="*/ 18216 w 5633928"/>
              <a:gd name="connsiteY34" fmla="*/ 5420866 h 7192213"/>
              <a:gd name="connsiteX35" fmla="*/ 6056 w 5633928"/>
              <a:gd name="connsiteY35" fmla="*/ 5384020 h 7192213"/>
              <a:gd name="connsiteX36" fmla="*/ 815 w 5633928"/>
              <a:gd name="connsiteY36" fmla="*/ 5348515 h 7192213"/>
              <a:gd name="connsiteX37" fmla="*/ 0 w 5633928"/>
              <a:gd name="connsiteY37" fmla="*/ 5321182 h 7192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5633928" h="7192213">
                <a:moveTo>
                  <a:pt x="0" y="5321182"/>
                </a:moveTo>
                <a:lnTo>
                  <a:pt x="7176" y="5292545"/>
                </a:lnTo>
                <a:cubicBezTo>
                  <a:pt x="7874" y="5284550"/>
                  <a:pt x="3408" y="5282436"/>
                  <a:pt x="4191" y="5273215"/>
                </a:cubicBezTo>
                <a:lnTo>
                  <a:pt x="11880" y="5237214"/>
                </a:lnTo>
                <a:lnTo>
                  <a:pt x="18963" y="5184548"/>
                </a:lnTo>
                <a:lnTo>
                  <a:pt x="26514" y="5148294"/>
                </a:lnTo>
                <a:lnTo>
                  <a:pt x="28826" y="5141304"/>
                </a:lnTo>
                <a:lnTo>
                  <a:pt x="28826" y="4904080"/>
                </a:lnTo>
                <a:lnTo>
                  <a:pt x="26241" y="4886580"/>
                </a:lnTo>
                <a:lnTo>
                  <a:pt x="28826" y="4827542"/>
                </a:lnTo>
                <a:lnTo>
                  <a:pt x="25306" y="4818968"/>
                </a:lnTo>
                <a:lnTo>
                  <a:pt x="28826" y="4761248"/>
                </a:lnTo>
                <a:cubicBezTo>
                  <a:pt x="28328" y="4742134"/>
                  <a:pt x="29114" y="4709012"/>
                  <a:pt x="25835" y="4698008"/>
                </a:cubicBezTo>
                <a:lnTo>
                  <a:pt x="17801" y="4693286"/>
                </a:lnTo>
                <a:lnTo>
                  <a:pt x="17096" y="4679416"/>
                </a:lnTo>
                <a:cubicBezTo>
                  <a:pt x="17711" y="4678402"/>
                  <a:pt x="17198" y="4658407"/>
                  <a:pt x="17250" y="4657582"/>
                </a:cubicBezTo>
                <a:lnTo>
                  <a:pt x="25682" y="4608673"/>
                </a:lnTo>
                <a:lnTo>
                  <a:pt x="20696" y="27254"/>
                </a:lnTo>
                <a:cubicBezTo>
                  <a:pt x="28640" y="13408"/>
                  <a:pt x="30825" y="11178"/>
                  <a:pt x="44529" y="3139"/>
                </a:cubicBezTo>
                <a:lnTo>
                  <a:pt x="64219" y="24"/>
                </a:lnTo>
                <a:lnTo>
                  <a:pt x="5549063" y="0"/>
                </a:lnTo>
                <a:cubicBezTo>
                  <a:pt x="5549065" y="1"/>
                  <a:pt x="5549066" y="2"/>
                  <a:pt x="5549068" y="2"/>
                </a:cubicBezTo>
                <a:lnTo>
                  <a:pt x="5553587" y="0"/>
                </a:lnTo>
                <a:lnTo>
                  <a:pt x="5596211" y="3034"/>
                </a:lnTo>
                <a:cubicBezTo>
                  <a:pt x="5614708" y="3086"/>
                  <a:pt x="5629691" y="18066"/>
                  <a:pt x="5629738" y="36562"/>
                </a:cubicBezTo>
                <a:cubicBezTo>
                  <a:pt x="5635326" y="1229186"/>
                  <a:pt x="5635325" y="5966172"/>
                  <a:pt x="5629737" y="7158780"/>
                </a:cubicBezTo>
                <a:cubicBezTo>
                  <a:pt x="5629632" y="7177240"/>
                  <a:pt x="5614669" y="7192165"/>
                  <a:pt x="5596210" y="7192213"/>
                </a:cubicBezTo>
                <a:lnTo>
                  <a:pt x="64205" y="7189772"/>
                </a:lnTo>
                <a:cubicBezTo>
                  <a:pt x="44670" y="7189697"/>
                  <a:pt x="28876" y="7179028"/>
                  <a:pt x="28826" y="7165867"/>
                </a:cubicBezTo>
                <a:lnTo>
                  <a:pt x="28826" y="6079439"/>
                </a:lnTo>
                <a:lnTo>
                  <a:pt x="18871" y="6043977"/>
                </a:lnTo>
                <a:cubicBezTo>
                  <a:pt x="19309" y="6024074"/>
                  <a:pt x="25508" y="6019660"/>
                  <a:pt x="28826" y="6007501"/>
                </a:cubicBezTo>
                <a:lnTo>
                  <a:pt x="28826" y="5521424"/>
                </a:lnTo>
                <a:lnTo>
                  <a:pt x="28826" y="5456903"/>
                </a:lnTo>
                <a:lnTo>
                  <a:pt x="18216" y="5420866"/>
                </a:lnTo>
                <a:cubicBezTo>
                  <a:pt x="26699" y="5406368"/>
                  <a:pt x="10111" y="5395765"/>
                  <a:pt x="6056" y="5384020"/>
                </a:cubicBezTo>
                <a:lnTo>
                  <a:pt x="815" y="5348515"/>
                </a:lnTo>
                <a:cubicBezTo>
                  <a:pt x="543" y="5339404"/>
                  <a:pt x="272" y="5330293"/>
                  <a:pt x="0" y="5321182"/>
                </a:cubicBezTo>
                <a:close/>
              </a:path>
            </a:pathLst>
          </a:custGeom>
          <a:solidFill>
            <a:srgbClr val="FFFFFF"/>
          </a:solidFill>
          <a:ln w="1270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pic>
        <p:nvPicPr>
          <p:cNvPr id="37" name="Graphic 6" descr="Help">
            <a:extLst>
              <a:ext uri="{FF2B5EF4-FFF2-40B4-BE49-F238E27FC236}">
                <a16:creationId xmlns:a16="http://schemas.microsoft.com/office/drawing/2014/main" id="{F8928144-6CC5-5927-1B30-C939E663AD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20000">
            <a:off x="5520467" y="794675"/>
            <a:ext cx="5169547" cy="51695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85B2B3-E274-38CD-5896-2A2200A40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138575"/>
            <a:ext cx="4876800" cy="33098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Questions</a:t>
            </a:r>
          </a:p>
        </p:txBody>
      </p:sp>
      <p:grpSp>
        <p:nvGrpSpPr>
          <p:cNvPr id="38" name="Group 21">
            <a:extLst>
              <a:ext uri="{FF2B5EF4-FFF2-40B4-BE49-F238E27FC236}">
                <a16:creationId xmlns:a16="http://schemas.microsoft.com/office/drawing/2014/main" id="{5D3D3051-D223-4825-BE7D-C711315EE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20C5DCB-EAA5-4FFC-AA6E-08F8338DD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C2C538F1-2196-4569-BA87-03877D5148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D996DBDC-43C7-4705-94D0-B810DD6915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9F89986-CE0E-45E8-A509-FA70F6E36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Freeform: Shape 27">
            <a:extLst>
              <a:ext uri="{FF2B5EF4-FFF2-40B4-BE49-F238E27FC236}">
                <a16:creationId xmlns:a16="http://schemas.microsoft.com/office/drawing/2014/main" id="{0847B228-7D3B-4853-8273-2B7CDAF9C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691138">
            <a:off x="10900084" y="5261493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158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54D80-710F-7DA2-5437-35BACECE6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Question and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4ED27-C077-0786-AC46-0B1870DED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The research was conducted to see if augmenting datasets could improve CNN model performance</a:t>
            </a:r>
          </a:p>
          <a:p>
            <a:r>
              <a:rPr lang="en-US"/>
              <a:t>The need for this research is due to data-shortages in COVID-19</a:t>
            </a:r>
          </a:p>
          <a:p>
            <a:r>
              <a:rPr lang="en-US"/>
              <a:t>The use of Frankenstein datasets, poorly spliced sets from multiple sources was visible in early models</a:t>
            </a:r>
          </a:p>
          <a:p>
            <a:r>
              <a:rPr lang="en-US"/>
              <a:t>The research aims to correct this by synthetically augmenting the sets so that they contain more data so the model can better generalize when presented with new data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45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FC24B-1D9D-E5B1-CEBD-D645F1299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Used in This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FC126-463D-6516-2F36-3B30995A4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dirty="0"/>
              <a:t>Three Datasets were used in this study</a:t>
            </a:r>
          </a:p>
          <a:p>
            <a:r>
              <a:rPr lang="en-US" dirty="0"/>
              <a:t>Radiography Dataset – comprising of 30306 X-ray / Mask images of patients who were diagnosed with COVID, Viral Pneumonia, and healthy patients</a:t>
            </a:r>
          </a:p>
          <a:p>
            <a:r>
              <a:rPr lang="en-US" dirty="0"/>
              <a:t>COVID chest X-ray dataset – Made up of X-rays of patients afflicted with COVID-19, MERs, SARS, and ARDS among other classes – contained 357 images and 11 classes</a:t>
            </a:r>
          </a:p>
          <a:p>
            <a:r>
              <a:rPr lang="en-US" dirty="0"/>
              <a:t>COVID-19 Xray Dataset – Early dataset from 2020, lacked data and is comprised of 188 X-ray images of healthy and COVID afflicted patients</a:t>
            </a:r>
          </a:p>
          <a:p>
            <a:r>
              <a:rPr lang="en-US" dirty="0"/>
              <a:t>The final dataset used was the Extensive COVID-19 X-ray and CT Chest images dataset – comprised of 17099 X-ray and CT images and is augmented with different techniques. </a:t>
            </a:r>
          </a:p>
          <a:p>
            <a:r>
              <a:rPr lang="en-US" dirty="0"/>
              <a:t>Extensive COVID-19 set contains 9,544 X-ray images and 8,055 CT images</a:t>
            </a:r>
          </a:p>
        </p:txBody>
      </p:sp>
    </p:spTree>
    <p:extLst>
      <p:ext uri="{BB962C8B-B14F-4D97-AF65-F5344CB8AC3E}">
        <p14:creationId xmlns:p14="http://schemas.microsoft.com/office/powerpoint/2010/main" val="2187963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81F0D-8F1F-35E2-13BD-30BC7ED5A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CCEF0-672A-851D-6D5B-A940F86A3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Many researchers have seen improvements when synthetically augmenting sets across various problem domains</a:t>
            </a:r>
          </a:p>
          <a:p>
            <a:r>
              <a:rPr lang="en-US" dirty="0"/>
              <a:t>A number of different approaches have been set up to synthetically augment data</a:t>
            </a:r>
          </a:p>
          <a:p>
            <a:r>
              <a:rPr lang="en-US" dirty="0"/>
              <a:t>Traditional GANs also showed promise when creating synthetic data across a range of domains</a:t>
            </a:r>
          </a:p>
          <a:p>
            <a:r>
              <a:rPr lang="en-US" dirty="0"/>
              <a:t>Current CNN models for automating COVID diagnosis achieved a validation accuracy of &gt; 98%</a:t>
            </a:r>
          </a:p>
          <a:p>
            <a:r>
              <a:rPr lang="en-US" dirty="0"/>
              <a:t>CNN models for COVID-19 diagnosis discussed in the literature review were not evaluated using a test set so the models may be overfitting validation set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570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950C5-BDFF-0ADC-3190-F99BD90E6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From The 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6A76A-186A-C3A6-0C93-712319DB4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Analysis of COVID-19 CNN models discussed could be biased given there was no test set evaluation – we rectified this</a:t>
            </a:r>
          </a:p>
          <a:p>
            <a:r>
              <a:rPr lang="en-US" dirty="0"/>
              <a:t>The use of GANs showed significant improvements to many existing CNN models </a:t>
            </a:r>
          </a:p>
          <a:p>
            <a:r>
              <a:rPr lang="en-US" dirty="0"/>
              <a:t>The limited data used to evaluate the COVID-19 models discussed may have inflated accuracy(1 model used only 40 images in total for train / validation)</a:t>
            </a:r>
          </a:p>
          <a:p>
            <a:r>
              <a:rPr lang="en-US" dirty="0"/>
              <a:t>Through augmentation we can greatly increase the size of datasets</a:t>
            </a:r>
          </a:p>
          <a:p>
            <a:r>
              <a:rPr lang="en-US" dirty="0"/>
              <a:t>There are a number of methodologies to improve CNN model accuracy in this problem domain(segmenting images, augmentation, use of pretrained models, etc.)</a:t>
            </a:r>
          </a:p>
          <a:p>
            <a:r>
              <a:rPr lang="en-US" dirty="0"/>
              <a:t>From the literature review we have seen that there was promise in continuing this research.</a:t>
            </a:r>
          </a:p>
        </p:txBody>
      </p:sp>
    </p:spTree>
    <p:extLst>
      <p:ext uri="{BB962C8B-B14F-4D97-AF65-F5344CB8AC3E}">
        <p14:creationId xmlns:p14="http://schemas.microsoft.com/office/powerpoint/2010/main" val="2761701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63862-DC0B-29A1-01B9-292D687CA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Implementation –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6102-9ACF-BCFD-68DA-CE1031E11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To start baseline models were used as a metric</a:t>
            </a:r>
          </a:p>
          <a:p>
            <a:r>
              <a:rPr lang="en-US" dirty="0"/>
              <a:t>Baseline models were trained and tested using only the original dataset</a:t>
            </a:r>
          </a:p>
          <a:p>
            <a:r>
              <a:rPr lang="en-US" dirty="0"/>
              <a:t>Transfer learning was also employed in the creation of these CNNs</a:t>
            </a:r>
          </a:p>
          <a:p>
            <a:r>
              <a:rPr lang="en-US" dirty="0"/>
              <a:t>Transfer learning models used ImageNet(large dataset with over 1000 classes) for training</a:t>
            </a:r>
          </a:p>
          <a:p>
            <a:r>
              <a:rPr lang="en-US" dirty="0"/>
              <a:t>Transfer learning models were then appended with 2 additional layers to train and classify</a:t>
            </a:r>
          </a:p>
          <a:p>
            <a:r>
              <a:rPr lang="en-US" dirty="0"/>
              <a:t>The following Transfer Learning architectures were used: </a:t>
            </a:r>
            <a:r>
              <a:rPr lang="en-US" dirty="0" err="1"/>
              <a:t>Xception</a:t>
            </a:r>
            <a:r>
              <a:rPr lang="en-US" dirty="0"/>
              <a:t>, ResNet50V2, &amp; EfficientNetV2S</a:t>
            </a:r>
          </a:p>
        </p:txBody>
      </p:sp>
    </p:spTree>
    <p:extLst>
      <p:ext uri="{BB962C8B-B14F-4D97-AF65-F5344CB8AC3E}">
        <p14:creationId xmlns:p14="http://schemas.microsoft.com/office/powerpoint/2010/main" val="278898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89258-0727-FFA4-70F6-FF3A9F0AE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&amp; Implementation –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909EE-AF8E-FDD4-68F3-A6306200E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/>
              <a:t>Next we moved onto GANs</a:t>
            </a:r>
          </a:p>
          <a:p>
            <a:r>
              <a:rPr lang="en-US"/>
              <a:t>The DCGAN was developed first for each dataset</a:t>
            </a:r>
          </a:p>
          <a:p>
            <a:r>
              <a:rPr lang="en-US"/>
              <a:t>Multiple DCGAN models were created to generate new images in every dataset(except COVID-19 Chest X-ray dataset)</a:t>
            </a:r>
          </a:p>
          <a:p>
            <a:r>
              <a:rPr lang="en-US"/>
              <a:t>Numerous DCGAN models were created for each class across the datasets</a:t>
            </a:r>
          </a:p>
          <a:p>
            <a:r>
              <a:rPr lang="en-US"/>
              <a:t>The reason for multiple DCGAN models being used for each class is due to being unable to tell subtle difference between classes</a:t>
            </a:r>
          </a:p>
          <a:p>
            <a:r>
              <a:rPr lang="en-US"/>
              <a:t>The use of DCGANs showed promising results</a:t>
            </a:r>
          </a:p>
          <a:p>
            <a:r>
              <a:rPr lang="en-US"/>
              <a:t>VAEs were incorporated also but had many issues when creating the synthetic data</a:t>
            </a:r>
          </a:p>
          <a:p>
            <a:r>
              <a:rPr lang="en-US"/>
              <a:t>Most of the VAEs produced no output or a copy of the same image over and over again(mode collapse)</a:t>
            </a:r>
          </a:p>
        </p:txBody>
      </p:sp>
    </p:spTree>
    <p:extLst>
      <p:ext uri="{BB962C8B-B14F-4D97-AF65-F5344CB8AC3E}">
        <p14:creationId xmlns:p14="http://schemas.microsoft.com/office/powerpoint/2010/main" val="2936179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1207F-BED8-2DCA-32E3-F94B505CB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Synthetic Mask vs Real Mask Radiography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BB661C-E81F-74B7-17FC-43489494CB43}"/>
              </a:ext>
            </a:extLst>
          </p:cNvPr>
          <p:cNvSpPr txBox="1"/>
          <p:nvPr/>
        </p:nvSpPr>
        <p:spPr>
          <a:xfrm>
            <a:off x="2062975" y="6151756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F61FD0-4EF1-B312-5B47-0D0ABA765513}"/>
              </a:ext>
            </a:extLst>
          </p:cNvPr>
          <p:cNvSpPr txBox="1"/>
          <p:nvPr/>
        </p:nvSpPr>
        <p:spPr>
          <a:xfrm>
            <a:off x="8343427" y="5228448"/>
            <a:ext cx="390776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Synthetic Mask Created From The DCGAN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3E1DAD-AFD7-CBC6-EE07-CD129FB25C7E}"/>
              </a:ext>
            </a:extLst>
          </p:cNvPr>
          <p:cNvSpPr txBox="1"/>
          <p:nvPr/>
        </p:nvSpPr>
        <p:spPr>
          <a:xfrm>
            <a:off x="8697951" y="5872975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628A20-7A85-EDA2-7B8E-114F4F66A750}"/>
              </a:ext>
            </a:extLst>
          </p:cNvPr>
          <p:cNvSpPr txBox="1"/>
          <p:nvPr/>
        </p:nvSpPr>
        <p:spPr>
          <a:xfrm>
            <a:off x="2301779" y="522318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Real mask From Dataset</a:t>
            </a:r>
          </a:p>
        </p:txBody>
      </p:sp>
      <p:pic>
        <p:nvPicPr>
          <p:cNvPr id="21" name="Picture 22" descr="Logo&#10;&#10;Description automatically generated">
            <a:extLst>
              <a:ext uri="{FF2B5EF4-FFF2-40B4-BE49-F238E27FC236}">
                <a16:creationId xmlns:a16="http://schemas.microsoft.com/office/drawing/2014/main" id="{C9953CA5-4044-5A9A-980B-02CDCE2DD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6210" y="2623350"/>
            <a:ext cx="2438400" cy="2438400"/>
          </a:xfrm>
        </p:spPr>
      </p:pic>
      <p:pic>
        <p:nvPicPr>
          <p:cNvPr id="23" name="Picture 30">
            <a:extLst>
              <a:ext uri="{FF2B5EF4-FFF2-40B4-BE49-F238E27FC236}">
                <a16:creationId xmlns:a16="http://schemas.microsoft.com/office/drawing/2014/main" id="{61D25C58-8854-F4BA-0A93-84DF9280A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2551" y="2618117"/>
            <a:ext cx="2599426" cy="244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396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3A21D-7BC0-0BAF-1592-64214B89C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Synthetic Vs Real X-ray Radiography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8FBF00A-E94C-E635-A54D-5C2C8A70EA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96527" y="2298422"/>
            <a:ext cx="2930105" cy="2915728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0BAFB06B-CAE6-F282-52A4-BF42E6130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985" y="2388079"/>
            <a:ext cx="2743200" cy="274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1E7E53-D202-7A6E-43AC-B68A7D9E95EE}"/>
              </a:ext>
            </a:extLst>
          </p:cNvPr>
          <p:cNvSpPr txBox="1"/>
          <p:nvPr/>
        </p:nvSpPr>
        <p:spPr>
          <a:xfrm>
            <a:off x="1491738" y="521617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Real X-ray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F1C602-DCFF-160E-C387-977ADA0381FE}"/>
              </a:ext>
            </a:extLst>
          </p:cNvPr>
          <p:cNvSpPr txBox="1"/>
          <p:nvPr/>
        </p:nvSpPr>
        <p:spPr>
          <a:xfrm>
            <a:off x="7202355" y="539185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Synthetically generated X-ray</a:t>
            </a:r>
          </a:p>
        </p:txBody>
      </p:sp>
    </p:spTree>
    <p:extLst>
      <p:ext uri="{BB962C8B-B14F-4D97-AF65-F5344CB8AC3E}">
        <p14:creationId xmlns:p14="http://schemas.microsoft.com/office/powerpoint/2010/main" val="266123504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Streetscape2">
      <a:dk1>
        <a:sysClr val="windowText" lastClr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StreetscapeVTI</vt:lpstr>
      <vt:lpstr>Automated Detection of COVID-19 using Convolutional Neural Networks and Generative Adversarial Networks</vt:lpstr>
      <vt:lpstr>Research Question and Reasoning</vt:lpstr>
      <vt:lpstr>Datasets Used in This Study</vt:lpstr>
      <vt:lpstr>Literature Review</vt:lpstr>
      <vt:lpstr>Lessons Learned From The Literature Review</vt:lpstr>
      <vt:lpstr>Design &amp; Implementation – Part 1</vt:lpstr>
      <vt:lpstr>Design &amp; Implementation – Part 2</vt:lpstr>
      <vt:lpstr>Synthetic Mask vs Real Mask Radiography</vt:lpstr>
      <vt:lpstr>Synthetic Vs Real X-ray Radiography</vt:lpstr>
      <vt:lpstr>Synthetic vs Real X-rays Extensive COVID 19 DB</vt:lpstr>
      <vt:lpstr>Synthetic Vs Real CT Extensive COVID-19</vt:lpstr>
      <vt:lpstr>Synthetic Vs Real X-rays - X-ray Dataset COVID-19 </vt:lpstr>
      <vt:lpstr>DCGAN Results</vt:lpstr>
      <vt:lpstr>CNN model performance improvements</vt:lpstr>
      <vt:lpstr>Limitations of Study</vt:lpstr>
      <vt:lpstr>Conclusions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9</cp:revision>
  <dcterms:created xsi:type="dcterms:W3CDTF">2023-05-01T11:51:51Z</dcterms:created>
  <dcterms:modified xsi:type="dcterms:W3CDTF">2023-05-05T10:58:11Z</dcterms:modified>
</cp:coreProperties>
</file>

<file path=docProps/thumbnail.jpeg>
</file>